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1" r:id="rId5"/>
    <p:sldMasterId id="214748371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  <p:embeddedFont>
      <p:font typeface="Poppins"/>
      <p:regular r:id="rId33"/>
      <p:bold r:id="rId34"/>
      <p:italic r:id="rId35"/>
      <p:boldItalic r:id="rId36"/>
    </p:embeddedFont>
    <p:embeddedFont>
      <p:font typeface="Urbanist Medium"/>
      <p:regular r:id="rId37"/>
      <p:bold r:id="rId38"/>
      <p:italic r:id="rId39"/>
      <p:boldItalic r:id="rId40"/>
    </p:embeddedFont>
    <p:embeddedFont>
      <p:font typeface="Urbanist"/>
      <p:regular r:id="rId41"/>
      <p:bold r:id="rId42"/>
      <p:italic r:id="rId43"/>
      <p:boldItalic r:id="rId44"/>
    </p:embeddedFont>
    <p:embeddedFont>
      <p:font typeface="Poppins SemiBold"/>
      <p:regular r:id="rId45"/>
      <p:bold r:id="rId46"/>
      <p:italic r:id="rId47"/>
      <p:boldItalic r:id="rId48"/>
    </p:embeddedFont>
    <p:embeddedFont>
      <p:font typeface="Merriweather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30C95D1-1CA6-46ED-975B-0AB480136B7A}">
  <a:tblStyle styleId="{430C95D1-1CA6-46ED-975B-0AB480136B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rbanistMedium-boldItalic.fntdata"/><Relationship Id="rId42" Type="http://schemas.openxmlformats.org/officeDocument/2006/relationships/font" Target="fonts/Urbanist-bold.fntdata"/><Relationship Id="rId41" Type="http://schemas.openxmlformats.org/officeDocument/2006/relationships/font" Target="fonts/Urbanist-regular.fntdata"/><Relationship Id="rId44" Type="http://schemas.openxmlformats.org/officeDocument/2006/relationships/font" Target="fonts/Urbanist-boldItalic.fntdata"/><Relationship Id="rId43" Type="http://schemas.openxmlformats.org/officeDocument/2006/relationships/font" Target="fonts/Urbanist-italic.fntdata"/><Relationship Id="rId46" Type="http://schemas.openxmlformats.org/officeDocument/2006/relationships/font" Target="fonts/PoppinsSemiBold-bold.fntdata"/><Relationship Id="rId45" Type="http://schemas.openxmlformats.org/officeDocument/2006/relationships/font" Target="fonts/Poppins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PoppinsSemiBold-boldItalic.fntdata"/><Relationship Id="rId47" Type="http://schemas.openxmlformats.org/officeDocument/2006/relationships/font" Target="fonts/PoppinsSemiBold-italic.fntdata"/><Relationship Id="rId49" Type="http://schemas.openxmlformats.org/officeDocument/2006/relationships/font" Target="fonts/Merriweather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33" Type="http://schemas.openxmlformats.org/officeDocument/2006/relationships/font" Target="fonts/Poppins-regular.fntdata"/><Relationship Id="rId32" Type="http://schemas.openxmlformats.org/officeDocument/2006/relationships/font" Target="fonts/Roboto-boldItalic.fntdata"/><Relationship Id="rId35" Type="http://schemas.openxmlformats.org/officeDocument/2006/relationships/font" Target="fonts/Poppins-italic.fntdata"/><Relationship Id="rId34" Type="http://schemas.openxmlformats.org/officeDocument/2006/relationships/font" Target="fonts/Poppins-bold.fntdata"/><Relationship Id="rId37" Type="http://schemas.openxmlformats.org/officeDocument/2006/relationships/font" Target="fonts/UrbanistMedium-regular.fntdata"/><Relationship Id="rId36" Type="http://schemas.openxmlformats.org/officeDocument/2006/relationships/font" Target="fonts/Poppins-boldItalic.fntdata"/><Relationship Id="rId39" Type="http://schemas.openxmlformats.org/officeDocument/2006/relationships/font" Target="fonts/UrbanistMedium-italic.fntdata"/><Relationship Id="rId38" Type="http://schemas.openxmlformats.org/officeDocument/2006/relationships/font" Target="fonts/UrbanistMedium-bold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font" Target="fonts/Roboto-regular.fntdata"/><Relationship Id="rId51" Type="http://schemas.openxmlformats.org/officeDocument/2006/relationships/font" Target="fonts/Merriweather-italic.fntdata"/><Relationship Id="rId50" Type="http://schemas.openxmlformats.org/officeDocument/2006/relationships/font" Target="fonts/Merriweather-bold.fntdata"/><Relationship Id="rId52" Type="http://schemas.openxmlformats.org/officeDocument/2006/relationships/font" Target="fonts/Merriweather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61dec5124d_1_5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61dec5124d_1_5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361e072660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361e072660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61e072660e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361e072660e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61e072660e_0_9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61e072660e_0_9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361eb4303b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361eb4303b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61eb4303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361eb4303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361eb4303ba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361eb4303ba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361eb4303ba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361eb4303ba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61eb4303ba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361eb4303ba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361eb4303b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361eb4303b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361eb4303b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361eb4303b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61dec5124d_1_5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61dec5124d_1_5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61f37221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61f37221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61eb4303ba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61eb4303ba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61dec5124d_1_5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61dec5124d_1_5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61dec5124d_1_5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61dec5124d_1_5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61dec5124d_1_5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361dec5124d_1_5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361e072660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361e072660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61e072660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361e072660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361e072660e_0_8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361e072660e_0_8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361e072660e_0_9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361e072660e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1">
  <p:cSld name="BLANK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236625" y="837723"/>
            <a:ext cx="5622600" cy="22752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65" name="Google Shape;65;p14"/>
          <p:cNvSpPr/>
          <p:nvPr/>
        </p:nvSpPr>
        <p:spPr>
          <a:xfrm flipH="1">
            <a:off x="1350050" y="2493850"/>
            <a:ext cx="2836800" cy="2649600"/>
          </a:xfrm>
          <a:prstGeom prst="pie">
            <a:avLst>
              <a:gd fmla="val 21585343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6" name="Google Shape;66;p14"/>
          <p:cNvSpPr/>
          <p:nvPr/>
        </p:nvSpPr>
        <p:spPr>
          <a:xfrm flipH="1" rot="5400000">
            <a:off x="5850" y="3807650"/>
            <a:ext cx="2688900" cy="27006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0" y="0"/>
            <a:ext cx="2768400" cy="2699100"/>
          </a:xfrm>
          <a:prstGeom prst="round1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-100" y="2699025"/>
            <a:ext cx="1653900" cy="111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1653900" y="2701600"/>
            <a:ext cx="1114500" cy="1114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3236625" y="3183150"/>
            <a:ext cx="5430300" cy="6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71" name="Google Shape;71;p14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Alt 1">
  <p:cSld name="BLANK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4" name="Google Shape;74;p15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75" name="Google Shape;75;p15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6" name="Google Shape;76;p15"/>
          <p:cNvSpPr/>
          <p:nvPr/>
        </p:nvSpPr>
        <p:spPr>
          <a:xfrm flipH="1">
            <a:off x="284701" y="533157"/>
            <a:ext cx="4074000" cy="40740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927633" y="474750"/>
            <a:ext cx="1463400" cy="429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8" name="Google Shape;78;p15"/>
          <p:cNvSpPr/>
          <p:nvPr/>
        </p:nvSpPr>
        <p:spPr>
          <a:xfrm flipH="1">
            <a:off x="1322410" y="533157"/>
            <a:ext cx="4074000" cy="40740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2309186" y="474990"/>
            <a:ext cx="1399200" cy="4294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0" name="Google Shape;80;p15"/>
          <p:cNvSpPr/>
          <p:nvPr/>
        </p:nvSpPr>
        <p:spPr>
          <a:xfrm flipH="1">
            <a:off x="2685553" y="533157"/>
            <a:ext cx="4074000" cy="40740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1" name="Google Shape;81;p15"/>
          <p:cNvSpPr txBox="1"/>
          <p:nvPr>
            <p:ph type="title"/>
          </p:nvPr>
        </p:nvSpPr>
        <p:spPr>
          <a:xfrm>
            <a:off x="3708375" y="1585475"/>
            <a:ext cx="5190300" cy="20319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82" name="Google Shape;82;p15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86" name="Google Shape;86;p16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87" name="Google Shape;87;p16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2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286975" y="1143000"/>
            <a:ext cx="4429800" cy="51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1" name="Google Shape;91;p17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17"/>
          <p:cNvSpPr txBox="1"/>
          <p:nvPr>
            <p:ph idx="2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3" name="Google Shape;93;p17"/>
          <p:cNvSpPr txBox="1"/>
          <p:nvPr>
            <p:ph idx="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4" name="Google Shape;94;p17"/>
          <p:cNvSpPr txBox="1"/>
          <p:nvPr>
            <p:ph idx="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5" name="Google Shape;95;p17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roadmap">
  <p:cSld name="BLANK_1_1_1_1_1_2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idx="1" type="subTitle"/>
          </p:nvPr>
        </p:nvSpPr>
        <p:spPr>
          <a:xfrm>
            <a:off x="271250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000"/>
              <a:buFont typeface="Poppins SemiBold"/>
              <a:buNone/>
              <a:defRPr sz="10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8" name="Google Shape;98;p18"/>
          <p:cNvSpPr txBox="1"/>
          <p:nvPr>
            <p:ph idx="2" type="subTitle"/>
          </p:nvPr>
        </p:nvSpPr>
        <p:spPr>
          <a:xfrm>
            <a:off x="2030598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Poppins SemiBold"/>
              <a:buNone/>
              <a:defRPr sz="1000">
                <a:solidFill>
                  <a:schemeClr val="accent3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99" name="Google Shape;99;p18"/>
          <p:cNvSpPr txBox="1"/>
          <p:nvPr>
            <p:ph idx="3" type="subTitle"/>
          </p:nvPr>
        </p:nvSpPr>
        <p:spPr>
          <a:xfrm>
            <a:off x="3795488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Poppins SemiBold"/>
              <a:buNone/>
              <a:defRPr sz="1000">
                <a:solidFill>
                  <a:schemeClr val="accent5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0" name="Google Shape;100;p18"/>
          <p:cNvSpPr txBox="1"/>
          <p:nvPr>
            <p:ph idx="4" type="subTitle"/>
          </p:nvPr>
        </p:nvSpPr>
        <p:spPr>
          <a:xfrm>
            <a:off x="5556416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Poppins SemiBold"/>
              <a:buNone/>
              <a:defRPr sz="1000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1" name="Google Shape;101;p18"/>
          <p:cNvSpPr txBox="1"/>
          <p:nvPr>
            <p:ph idx="5" type="subTitle"/>
          </p:nvPr>
        </p:nvSpPr>
        <p:spPr>
          <a:xfrm>
            <a:off x="7318138" y="2269625"/>
            <a:ext cx="1508700" cy="302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Poppins SemiBold"/>
              <a:buNone/>
              <a:defRPr sz="1000">
                <a:solidFill>
                  <a:schemeClr val="accent6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  <p:sp>
        <p:nvSpPr>
          <p:cNvPr id="102" name="Google Shape;102;p18"/>
          <p:cNvSpPr txBox="1"/>
          <p:nvPr>
            <p:ph idx="6" type="body"/>
          </p:nvPr>
        </p:nvSpPr>
        <p:spPr>
          <a:xfrm>
            <a:off x="271250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03" name="Google Shape;103;p18"/>
          <p:cNvSpPr txBox="1"/>
          <p:nvPr>
            <p:ph idx="7" type="body"/>
          </p:nvPr>
        </p:nvSpPr>
        <p:spPr>
          <a:xfrm>
            <a:off x="2028213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04" name="Google Shape;104;p18"/>
          <p:cNvSpPr txBox="1"/>
          <p:nvPr>
            <p:ph idx="8" type="body"/>
          </p:nvPr>
        </p:nvSpPr>
        <p:spPr>
          <a:xfrm>
            <a:off x="3785175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05" name="Google Shape;105;p18"/>
          <p:cNvSpPr txBox="1"/>
          <p:nvPr>
            <p:ph idx="9" type="body"/>
          </p:nvPr>
        </p:nvSpPr>
        <p:spPr>
          <a:xfrm>
            <a:off x="5542138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06" name="Google Shape;106;p18"/>
          <p:cNvSpPr txBox="1"/>
          <p:nvPr>
            <p:ph idx="13" type="body"/>
          </p:nvPr>
        </p:nvSpPr>
        <p:spPr>
          <a:xfrm>
            <a:off x="7299100" y="3263085"/>
            <a:ext cx="1508700" cy="827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857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07" name="Google Shape;107;p18"/>
          <p:cNvSpPr txBox="1"/>
          <p:nvPr>
            <p:ph idx="14" type="subTitle"/>
          </p:nvPr>
        </p:nvSpPr>
        <p:spPr>
          <a:xfrm>
            <a:off x="271250" y="2737064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15" type="subTitle"/>
          </p:nvPr>
        </p:nvSpPr>
        <p:spPr>
          <a:xfrm>
            <a:off x="2030598" y="2737064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16" type="subTitle"/>
          </p:nvPr>
        </p:nvSpPr>
        <p:spPr>
          <a:xfrm>
            <a:off x="3795488" y="2737075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0" name="Google Shape;110;p18"/>
          <p:cNvSpPr txBox="1"/>
          <p:nvPr>
            <p:ph idx="17" type="subTitle"/>
          </p:nvPr>
        </p:nvSpPr>
        <p:spPr>
          <a:xfrm>
            <a:off x="5556416" y="2737075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18" type="subTitle"/>
          </p:nvPr>
        </p:nvSpPr>
        <p:spPr>
          <a:xfrm>
            <a:off x="7318138" y="2737075"/>
            <a:ext cx="1508700" cy="338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3" name="Google Shape;113;p18"/>
          <p:cNvSpPr txBox="1"/>
          <p:nvPr>
            <p:ph idx="19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4" name="Google Shape;114;p18"/>
          <p:cNvSpPr txBox="1"/>
          <p:nvPr>
            <p:ph idx="20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5" name="Google Shape;115;p18"/>
          <p:cNvSpPr txBox="1"/>
          <p:nvPr>
            <p:ph idx="21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with Shape">
  <p:cSld name="BLANK_1_1_1_1_1_1_1_2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/>
          <p:nvPr/>
        </p:nvSpPr>
        <p:spPr>
          <a:xfrm>
            <a:off x="0" y="3859125"/>
            <a:ext cx="2004300" cy="128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19" name="Google Shape;119;p19"/>
          <p:cNvSpPr/>
          <p:nvPr/>
        </p:nvSpPr>
        <p:spPr>
          <a:xfrm flipH="1" rot="10800000">
            <a:off x="6571675" y="3851200"/>
            <a:ext cx="1270800" cy="12828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0" name="Google Shape;120;p19"/>
          <p:cNvSpPr/>
          <p:nvPr/>
        </p:nvSpPr>
        <p:spPr>
          <a:xfrm flipH="1" rot="10800000">
            <a:off x="7217867" y="3851200"/>
            <a:ext cx="1282500" cy="12828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21" name="Google Shape;121;p19"/>
          <p:cNvSpPr/>
          <p:nvPr/>
        </p:nvSpPr>
        <p:spPr>
          <a:xfrm rot="5400000">
            <a:off x="3193350" y="-1811400"/>
            <a:ext cx="2757600" cy="8574300"/>
          </a:xfrm>
          <a:prstGeom prst="round2Diag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283475" y="1096954"/>
            <a:ext cx="8575800" cy="27576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4" name="Google Shape;124;p19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25" name="Google Shape;125;p19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- Alt 1">
  <p:cSld name="BLANK_1_1_1_1_1_1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284700" y="2574275"/>
            <a:ext cx="4287300" cy="408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129" name="Google Shape;129;p20"/>
          <p:cNvSpPr/>
          <p:nvPr/>
        </p:nvSpPr>
        <p:spPr>
          <a:xfrm flipH="1" rot="5400000">
            <a:off x="6571675" y="2571675"/>
            <a:ext cx="5143500" cy="5143500"/>
          </a:xfrm>
          <a:prstGeom prst="pie">
            <a:avLst>
              <a:gd fmla="val 21589913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0" name="Google Shape;130;p20"/>
          <p:cNvSpPr/>
          <p:nvPr/>
        </p:nvSpPr>
        <p:spPr>
          <a:xfrm flipH="1" rot="5400000">
            <a:off x="6571675" y="-8"/>
            <a:ext cx="5143500" cy="51435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31" name="Google Shape;131;p20"/>
          <p:cNvSpPr txBox="1"/>
          <p:nvPr>
            <p:ph type="title"/>
          </p:nvPr>
        </p:nvSpPr>
        <p:spPr>
          <a:xfrm>
            <a:off x="284700" y="474750"/>
            <a:ext cx="5622600" cy="1794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132" name="Google Shape;132;p20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BLANK_1_1_1_1_1_1_1_1_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379650" y="3500000"/>
            <a:ext cx="13893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35" name="Google Shape;135;p21"/>
          <p:cNvSpPr txBox="1"/>
          <p:nvPr>
            <p:ph idx="2" type="body"/>
          </p:nvPr>
        </p:nvSpPr>
        <p:spPr>
          <a:xfrm>
            <a:off x="2255275" y="3500000"/>
            <a:ext cx="13893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36" name="Google Shape;136;p21"/>
          <p:cNvSpPr txBox="1"/>
          <p:nvPr>
            <p:ph idx="3" type="body"/>
          </p:nvPr>
        </p:nvSpPr>
        <p:spPr>
          <a:xfrm>
            <a:off x="4130900" y="3500000"/>
            <a:ext cx="13893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37" name="Google Shape;137;p21"/>
          <p:cNvSpPr txBox="1"/>
          <p:nvPr>
            <p:ph idx="4" type="body"/>
          </p:nvPr>
        </p:nvSpPr>
        <p:spPr>
          <a:xfrm>
            <a:off x="6006525" y="3500000"/>
            <a:ext cx="13893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138" name="Google Shape;138;p21"/>
          <p:cNvSpPr txBox="1"/>
          <p:nvPr>
            <p:ph type="title"/>
          </p:nvPr>
        </p:nvSpPr>
        <p:spPr>
          <a:xfrm>
            <a:off x="308784" y="1188147"/>
            <a:ext cx="7206000" cy="666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5" type="subTitle"/>
          </p:nvPr>
        </p:nvSpPr>
        <p:spPr>
          <a:xfrm>
            <a:off x="308784" y="1922075"/>
            <a:ext cx="7206000" cy="51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0" name="Google Shape;140;p21"/>
          <p:cNvSpPr txBox="1"/>
          <p:nvPr>
            <p:ph idx="6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1" name="Google Shape;141;p21"/>
          <p:cNvSpPr txBox="1"/>
          <p:nvPr>
            <p:ph idx="7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2" name="Google Shape;142;p21"/>
          <p:cNvSpPr txBox="1"/>
          <p:nvPr>
            <p:ph idx="8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3" name="Google Shape;143;p21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1">
  <p:cSld name="BLANK_1_1_1_1_1_1_1_1_1_1_1_2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6" name="Google Shape;146;p22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47" name="Google Shape;147;p22"/>
          <p:cNvSpPr/>
          <p:nvPr/>
        </p:nvSpPr>
        <p:spPr>
          <a:xfrm flipH="1">
            <a:off x="7723050" y="2475750"/>
            <a:ext cx="2828100" cy="2657700"/>
          </a:xfrm>
          <a:prstGeom prst="pie">
            <a:avLst>
              <a:gd fmla="val 0" name="adj1"/>
              <a:gd fmla="val 5408708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48" name="Google Shape;148;p22"/>
          <p:cNvSpPr/>
          <p:nvPr/>
        </p:nvSpPr>
        <p:spPr>
          <a:xfrm flipH="1" rot="5400000">
            <a:off x="6370150" y="3807650"/>
            <a:ext cx="2688900" cy="27006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49" name="Google Shape;149;p22"/>
          <p:cNvSpPr txBox="1"/>
          <p:nvPr>
            <p:ph idx="3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0" name="Google Shape;150;p22"/>
          <p:cNvSpPr/>
          <p:nvPr>
            <p:ph idx="4" type="pic"/>
          </p:nvPr>
        </p:nvSpPr>
        <p:spPr>
          <a:xfrm>
            <a:off x="6364300" y="0"/>
            <a:ext cx="2779500" cy="3813600"/>
          </a:xfrm>
          <a:prstGeom prst="round2Diag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  <p:sp>
        <p:nvSpPr>
          <p:cNvPr id="151" name="Google Shape;151;p22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52" name="Google Shape;152;p22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53" name="Google Shape;153;p22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2">
  <p:cSld name="BLANK_1_1_1_1_1_1_1_1_1_1_1_2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/>
          <p:nvPr/>
        </p:nvSpPr>
        <p:spPr>
          <a:xfrm>
            <a:off x="4902225" y="2293759"/>
            <a:ext cx="2868000" cy="28575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6" name="Google Shape;156;p23"/>
          <p:cNvSpPr/>
          <p:nvPr/>
        </p:nvSpPr>
        <p:spPr>
          <a:xfrm rot="5400000">
            <a:off x="7720466" y="2360662"/>
            <a:ext cx="2851800" cy="2718000"/>
          </a:xfrm>
          <a:prstGeom prst="pie">
            <a:avLst>
              <a:gd fmla="val 0" name="adj1"/>
              <a:gd fmla="val 5398959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6345359" y="7875"/>
            <a:ext cx="2791200" cy="12330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58" name="Google Shape;158;p23"/>
          <p:cNvSpPr txBox="1"/>
          <p:nvPr>
            <p:ph idx="1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9" name="Google Shape;159;p23"/>
          <p:cNvSpPr/>
          <p:nvPr>
            <p:ph idx="2" type="pic"/>
          </p:nvPr>
        </p:nvSpPr>
        <p:spPr>
          <a:xfrm>
            <a:off x="6335600" y="1231675"/>
            <a:ext cx="2808600" cy="24987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60" name="Google Shape;160;p23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1" name="Google Shape;161;p23"/>
          <p:cNvSpPr txBox="1"/>
          <p:nvPr>
            <p:ph idx="3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62" name="Google Shape;162;p23"/>
          <p:cNvSpPr txBox="1"/>
          <p:nvPr>
            <p:ph idx="4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3" name="Google Shape;163;p23"/>
          <p:cNvSpPr txBox="1"/>
          <p:nvPr>
            <p:ph idx="5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4" name="Google Shape;164;p23"/>
          <p:cNvSpPr txBox="1"/>
          <p:nvPr>
            <p:ph idx="6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23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3">
  <p:cSld name="BLANK_1_1_1_1_1_1_1_1_1_1_1_2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68" name="Google Shape;168;p24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grpSp>
        <p:nvGrpSpPr>
          <p:cNvPr id="169" name="Google Shape;169;p24"/>
          <p:cNvGrpSpPr/>
          <p:nvPr/>
        </p:nvGrpSpPr>
        <p:grpSpPr>
          <a:xfrm>
            <a:off x="6324521" y="8900"/>
            <a:ext cx="2848500" cy="6539200"/>
            <a:chOff x="6324521" y="8900"/>
            <a:chExt cx="2848500" cy="6539200"/>
          </a:xfrm>
        </p:grpSpPr>
        <p:sp>
          <p:nvSpPr>
            <p:cNvPr id="170" name="Google Shape;170;p24"/>
            <p:cNvSpPr/>
            <p:nvPr/>
          </p:nvSpPr>
          <p:spPr>
            <a:xfrm rot="10800000">
              <a:off x="6362475" y="8900"/>
              <a:ext cx="2772600" cy="37005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sp>
          <p:nvSpPr>
            <p:cNvPr id="171" name="Google Shape;171;p24"/>
            <p:cNvSpPr/>
            <p:nvPr/>
          </p:nvSpPr>
          <p:spPr>
            <a:xfrm flipH="1" rot="5400000">
              <a:off x="6319275" y="3734100"/>
              <a:ext cx="2820300" cy="2807700"/>
            </a:xfrm>
            <a:prstGeom prst="pie">
              <a:avLst>
                <a:gd fmla="val 16192689" name="adj1"/>
                <a:gd fmla="val 4945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sp>
          <p:nvSpPr>
            <p:cNvPr id="172" name="Google Shape;172;p24"/>
            <p:cNvSpPr/>
            <p:nvPr/>
          </p:nvSpPr>
          <p:spPr>
            <a:xfrm flipH="1">
              <a:off x="6324521" y="2295469"/>
              <a:ext cx="2848500" cy="2847300"/>
            </a:xfrm>
            <a:prstGeom prst="pie">
              <a:avLst>
                <a:gd fmla="val 21590006" name="adj1"/>
                <a:gd fmla="val 5408708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</p:grpSp>
      <p:sp>
        <p:nvSpPr>
          <p:cNvPr id="173" name="Google Shape;173;p24"/>
          <p:cNvSpPr txBox="1"/>
          <p:nvPr>
            <p:ph idx="3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4" name="Google Shape;174;p24"/>
          <p:cNvSpPr/>
          <p:nvPr>
            <p:ph idx="4" type="pic"/>
          </p:nvPr>
        </p:nvSpPr>
        <p:spPr>
          <a:xfrm rot="10800000">
            <a:off x="6324525" y="0"/>
            <a:ext cx="2819400" cy="37158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  <p:sp>
        <p:nvSpPr>
          <p:cNvPr id="175" name="Google Shape;175;p24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6" name="Google Shape;176;p24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7" name="Google Shape;177;p24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4">
  <p:cSld name="BLANK_1_1_1_1_1_1_1_1_1_1_1_2_1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/>
          <p:nvPr/>
        </p:nvSpPr>
        <p:spPr>
          <a:xfrm>
            <a:off x="7780000" y="10200"/>
            <a:ext cx="1353900" cy="1417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0" name="Google Shape;180;p25"/>
          <p:cNvSpPr/>
          <p:nvPr/>
        </p:nvSpPr>
        <p:spPr>
          <a:xfrm rot="-5400000">
            <a:off x="4934200" y="10025"/>
            <a:ext cx="2845800" cy="28356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82" name="Google Shape;182;p25"/>
          <p:cNvSpPr/>
          <p:nvPr>
            <p:ph idx="2" type="pic"/>
          </p:nvPr>
        </p:nvSpPr>
        <p:spPr>
          <a:xfrm>
            <a:off x="6355775" y="1418625"/>
            <a:ext cx="2788200" cy="3725100"/>
          </a:xfrm>
          <a:prstGeom prst="round2Diag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  <p:sp>
        <p:nvSpPr>
          <p:cNvPr id="183" name="Google Shape;183;p25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84" name="Google Shape;184;p25"/>
          <p:cNvSpPr txBox="1"/>
          <p:nvPr>
            <p:ph idx="3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5" name="Google Shape;185;p25"/>
          <p:cNvSpPr txBox="1"/>
          <p:nvPr>
            <p:ph idx="4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86" name="Google Shape;186;p25"/>
          <p:cNvSpPr txBox="1"/>
          <p:nvPr>
            <p:ph idx="5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87" name="Google Shape;187;p25"/>
          <p:cNvSpPr txBox="1"/>
          <p:nvPr>
            <p:ph idx="6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8" name="Google Shape;188;p25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5">
  <p:cSld name="CUSTOM_7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1" name="Google Shape;191;p26"/>
          <p:cNvSpPr/>
          <p:nvPr/>
        </p:nvSpPr>
        <p:spPr>
          <a:xfrm flipH="1" rot="10800000">
            <a:off x="7069375" y="3760875"/>
            <a:ext cx="1359600" cy="13725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92" name="Google Shape;192;p26"/>
          <p:cNvSpPr/>
          <p:nvPr/>
        </p:nvSpPr>
        <p:spPr>
          <a:xfrm flipH="1" rot="10800000">
            <a:off x="7760700" y="3760875"/>
            <a:ext cx="1372200" cy="13725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93" name="Google Shape;193;p26"/>
          <p:cNvSpPr/>
          <p:nvPr/>
        </p:nvSpPr>
        <p:spPr>
          <a:xfrm>
            <a:off x="6364300" y="3759200"/>
            <a:ext cx="1396500" cy="138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194" name="Google Shape;194;p26"/>
          <p:cNvSpPr/>
          <p:nvPr>
            <p:ph idx="2" type="pic"/>
          </p:nvPr>
        </p:nvSpPr>
        <p:spPr>
          <a:xfrm rot="10800000">
            <a:off x="6364225" y="0"/>
            <a:ext cx="2784600" cy="3775800"/>
          </a:xfrm>
          <a:prstGeom prst="round1Rect">
            <a:avLst>
              <a:gd fmla="val 50000" name="adj"/>
            </a:avLst>
          </a:prstGeom>
          <a:noFill/>
          <a:ln>
            <a:noFill/>
          </a:ln>
        </p:spPr>
      </p:sp>
      <p:sp>
        <p:nvSpPr>
          <p:cNvPr id="195" name="Google Shape;195;p26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196" name="Google Shape;196;p26"/>
          <p:cNvSpPr txBox="1"/>
          <p:nvPr>
            <p:ph idx="3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97" name="Google Shape;197;p26"/>
          <p:cNvSpPr txBox="1"/>
          <p:nvPr>
            <p:ph idx="4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98" name="Google Shape;198;p26"/>
          <p:cNvSpPr txBox="1"/>
          <p:nvPr>
            <p:ph idx="5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99" name="Google Shape;199;p26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6">
  <p:cSld name="CUSTOM_8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02" name="Google Shape;202;p27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03" name="Google Shape;203;p27"/>
          <p:cNvSpPr/>
          <p:nvPr/>
        </p:nvSpPr>
        <p:spPr>
          <a:xfrm flipH="1">
            <a:off x="7723050" y="2475750"/>
            <a:ext cx="2828100" cy="2657700"/>
          </a:xfrm>
          <a:prstGeom prst="pie">
            <a:avLst>
              <a:gd fmla="val 0" name="adj1"/>
              <a:gd fmla="val 5408708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4" name="Google Shape;204;p27"/>
          <p:cNvSpPr/>
          <p:nvPr/>
        </p:nvSpPr>
        <p:spPr>
          <a:xfrm flipH="1" rot="5400000">
            <a:off x="6370150" y="3807650"/>
            <a:ext cx="2688900" cy="27006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5" name="Google Shape;205;p27"/>
          <p:cNvSpPr txBox="1"/>
          <p:nvPr>
            <p:ph idx="3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6" name="Google Shape;206;p27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4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07" name="Google Shape;207;p27"/>
          <p:cNvSpPr txBox="1"/>
          <p:nvPr>
            <p:ph idx="4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08" name="Google Shape;208;p27"/>
          <p:cNvSpPr/>
          <p:nvPr/>
        </p:nvSpPr>
        <p:spPr>
          <a:xfrm>
            <a:off x="6375075" y="10125"/>
            <a:ext cx="2757600" cy="3794400"/>
          </a:xfrm>
          <a:prstGeom prst="round2Diag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09" name="Google Shape;209;p27"/>
          <p:cNvSpPr txBox="1"/>
          <p:nvPr>
            <p:ph idx="5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0" name="Google Shape;210;p27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7">
  <p:cSld name="CUSTOM_8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/>
          <p:nvPr/>
        </p:nvSpPr>
        <p:spPr>
          <a:xfrm>
            <a:off x="4902225" y="2293759"/>
            <a:ext cx="2868000" cy="28575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13" name="Google Shape;213;p28"/>
          <p:cNvSpPr/>
          <p:nvPr/>
        </p:nvSpPr>
        <p:spPr>
          <a:xfrm rot="5400000">
            <a:off x="7720466" y="2360662"/>
            <a:ext cx="2851800" cy="2718000"/>
          </a:xfrm>
          <a:prstGeom prst="pie">
            <a:avLst>
              <a:gd fmla="val 0" name="adj1"/>
              <a:gd fmla="val 5398959" name="adj2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6345359" y="7875"/>
            <a:ext cx="2791200" cy="12330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15" name="Google Shape;215;p28"/>
          <p:cNvSpPr txBox="1"/>
          <p:nvPr>
            <p:ph idx="1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6" name="Google Shape;216;p28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7" name="Google Shape;217;p28"/>
          <p:cNvSpPr txBox="1"/>
          <p:nvPr>
            <p:ph idx="2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18" name="Google Shape;218;p28"/>
          <p:cNvSpPr txBox="1"/>
          <p:nvPr>
            <p:ph idx="3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19" name="Google Shape;219;p28"/>
          <p:cNvSpPr txBox="1"/>
          <p:nvPr>
            <p:ph idx="4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20" name="Google Shape;220;p28"/>
          <p:cNvSpPr txBox="1"/>
          <p:nvPr>
            <p:ph idx="5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1" name="Google Shape;221;p28"/>
          <p:cNvSpPr/>
          <p:nvPr/>
        </p:nvSpPr>
        <p:spPr>
          <a:xfrm>
            <a:off x="6345359" y="1240774"/>
            <a:ext cx="2801400" cy="24798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22" name="Google Shape;222;p28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8">
  <p:cSld name="CUSTOM_8_1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25" name="Google Shape;225;p29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26" name="Google Shape;226;p29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27" name="Google Shape;227;p29"/>
          <p:cNvGrpSpPr/>
          <p:nvPr/>
        </p:nvGrpSpPr>
        <p:grpSpPr>
          <a:xfrm>
            <a:off x="6324521" y="8900"/>
            <a:ext cx="2848500" cy="6539200"/>
            <a:chOff x="6324521" y="8900"/>
            <a:chExt cx="2848500" cy="6539200"/>
          </a:xfrm>
        </p:grpSpPr>
        <p:sp>
          <p:nvSpPr>
            <p:cNvPr id="228" name="Google Shape;228;p29"/>
            <p:cNvSpPr/>
            <p:nvPr/>
          </p:nvSpPr>
          <p:spPr>
            <a:xfrm rot="10800000">
              <a:off x="6362475" y="8900"/>
              <a:ext cx="2772600" cy="3700500"/>
            </a:xfrm>
            <a:prstGeom prst="round2SameRect">
              <a:avLst>
                <a:gd fmla="val 50000" name="adj1"/>
                <a:gd fmla="val 0" name="adj2"/>
              </a:avLst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sp>
          <p:nvSpPr>
            <p:cNvPr id="229" name="Google Shape;229;p29"/>
            <p:cNvSpPr/>
            <p:nvPr/>
          </p:nvSpPr>
          <p:spPr>
            <a:xfrm flipH="1" rot="5400000">
              <a:off x="6319275" y="3734100"/>
              <a:ext cx="2820300" cy="2807700"/>
            </a:xfrm>
            <a:prstGeom prst="pie">
              <a:avLst>
                <a:gd fmla="val 16192689" name="adj1"/>
                <a:gd fmla="val 4945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sp>
          <p:nvSpPr>
            <p:cNvPr id="230" name="Google Shape;230;p29"/>
            <p:cNvSpPr/>
            <p:nvPr/>
          </p:nvSpPr>
          <p:spPr>
            <a:xfrm flipH="1">
              <a:off x="6324521" y="2295469"/>
              <a:ext cx="2848500" cy="2847300"/>
            </a:xfrm>
            <a:prstGeom prst="pie">
              <a:avLst>
                <a:gd fmla="val 21590006" name="adj1"/>
                <a:gd fmla="val 5408708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</p:grpSp>
      <p:sp>
        <p:nvSpPr>
          <p:cNvPr id="231" name="Google Shape;231;p29"/>
          <p:cNvSpPr txBox="1"/>
          <p:nvPr>
            <p:ph idx="4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32" name="Google Shape;232;p29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33" name="Google Shape;233;p29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4" name="Google Shape;234;p29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9">
  <p:cSld name="CUSTOM_8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37" name="Google Shape;237;p30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38" name="Google Shape;238;p30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9" name="Google Shape;239;p30"/>
          <p:cNvSpPr/>
          <p:nvPr/>
        </p:nvSpPr>
        <p:spPr>
          <a:xfrm>
            <a:off x="7780000" y="10200"/>
            <a:ext cx="1353900" cy="14175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0" name="Google Shape;240;p30"/>
          <p:cNvSpPr/>
          <p:nvPr/>
        </p:nvSpPr>
        <p:spPr>
          <a:xfrm rot="-5400000">
            <a:off x="4934200" y="10025"/>
            <a:ext cx="2845800" cy="28356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1" name="Google Shape;241;p30"/>
          <p:cNvSpPr txBox="1"/>
          <p:nvPr>
            <p:ph idx="4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2" name="Google Shape;242;p30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43" name="Google Shape;243;p30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4" name="Google Shape;244;p30"/>
          <p:cNvSpPr/>
          <p:nvPr/>
        </p:nvSpPr>
        <p:spPr>
          <a:xfrm>
            <a:off x="6366275" y="1427825"/>
            <a:ext cx="2768100" cy="3705300"/>
          </a:xfrm>
          <a:prstGeom prst="round2DiagRect">
            <a:avLst>
              <a:gd fmla="val 50000" name="adj1"/>
              <a:gd fmla="val 0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ase description - Alt 10">
  <p:cSld name="CUSTOM_8_1_1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48" name="Google Shape;248;p31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49" name="Google Shape;249;p31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0" name="Google Shape;250;p31"/>
          <p:cNvSpPr txBox="1"/>
          <p:nvPr>
            <p:ph idx="4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984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1" name="Google Shape;251;p31"/>
          <p:cNvSpPr/>
          <p:nvPr/>
        </p:nvSpPr>
        <p:spPr>
          <a:xfrm flipH="1" rot="10800000">
            <a:off x="7069375" y="3773775"/>
            <a:ext cx="1359600" cy="13596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2" name="Google Shape;252;p31"/>
          <p:cNvSpPr/>
          <p:nvPr/>
        </p:nvSpPr>
        <p:spPr>
          <a:xfrm flipH="1" rot="10800000">
            <a:off x="7760700" y="3773775"/>
            <a:ext cx="1372200" cy="1359600"/>
          </a:xfrm>
          <a:prstGeom prst="pie">
            <a:avLst>
              <a:gd fmla="val 16192689" name="adj1"/>
              <a:gd fmla="val 5408708" name="adj2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3" name="Google Shape;253;p31"/>
          <p:cNvSpPr/>
          <p:nvPr/>
        </p:nvSpPr>
        <p:spPr>
          <a:xfrm>
            <a:off x="6364300" y="3759200"/>
            <a:ext cx="1396500" cy="138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4" name="Google Shape;254;p31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6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/>
        </p:txBody>
      </p:sp>
      <p:sp>
        <p:nvSpPr>
          <p:cNvPr id="255" name="Google Shape;255;p31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56" name="Google Shape;256;p31"/>
          <p:cNvSpPr/>
          <p:nvPr/>
        </p:nvSpPr>
        <p:spPr>
          <a:xfrm rot="10800000">
            <a:off x="6377600" y="8800"/>
            <a:ext cx="2758800" cy="3754200"/>
          </a:xfrm>
          <a:prstGeom prst="round1Rect">
            <a:avLst>
              <a:gd fmla="val 50000" name="adj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idx="1" type="subTitle"/>
          </p:nvPr>
        </p:nvSpPr>
        <p:spPr>
          <a:xfrm>
            <a:off x="3389025" y="1197289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0" name="Google Shape;260;p32"/>
          <p:cNvSpPr/>
          <p:nvPr/>
        </p:nvSpPr>
        <p:spPr>
          <a:xfrm flipH="1">
            <a:off x="1350000" y="2442900"/>
            <a:ext cx="2849100" cy="2700600"/>
          </a:xfrm>
          <a:prstGeom prst="pie">
            <a:avLst>
              <a:gd fmla="val 21586474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1" name="Google Shape;261;p32"/>
          <p:cNvSpPr/>
          <p:nvPr/>
        </p:nvSpPr>
        <p:spPr>
          <a:xfrm flipH="1" rot="5400000">
            <a:off x="-6000" y="3795800"/>
            <a:ext cx="2712600" cy="2700600"/>
          </a:xfrm>
          <a:prstGeom prst="pie">
            <a:avLst>
              <a:gd fmla="val 2531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2" name="Google Shape;262;p32"/>
          <p:cNvSpPr/>
          <p:nvPr/>
        </p:nvSpPr>
        <p:spPr>
          <a:xfrm flipH="1" rot="5400000">
            <a:off x="-125" y="2402250"/>
            <a:ext cx="2775600" cy="27756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63" name="Google Shape;263;p32"/>
          <p:cNvSpPr txBox="1"/>
          <p:nvPr>
            <p:ph idx="2" type="subTitle"/>
          </p:nvPr>
        </p:nvSpPr>
        <p:spPr>
          <a:xfrm>
            <a:off x="3389025" y="2341214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4" name="Google Shape;264;p32"/>
          <p:cNvSpPr txBox="1"/>
          <p:nvPr>
            <p:ph idx="3" type="subTitle"/>
          </p:nvPr>
        </p:nvSpPr>
        <p:spPr>
          <a:xfrm>
            <a:off x="3389025" y="3485139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5" name="Google Shape;265;p32"/>
          <p:cNvSpPr txBox="1"/>
          <p:nvPr>
            <p:ph idx="4" type="subTitle"/>
          </p:nvPr>
        </p:nvSpPr>
        <p:spPr>
          <a:xfrm>
            <a:off x="6335550" y="1197289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6" name="Google Shape;266;p32"/>
          <p:cNvSpPr txBox="1"/>
          <p:nvPr>
            <p:ph idx="5" type="subTitle"/>
          </p:nvPr>
        </p:nvSpPr>
        <p:spPr>
          <a:xfrm>
            <a:off x="6335550" y="2341214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7" name="Google Shape;267;p32"/>
          <p:cNvSpPr txBox="1"/>
          <p:nvPr>
            <p:ph idx="6" type="subTitle"/>
          </p:nvPr>
        </p:nvSpPr>
        <p:spPr>
          <a:xfrm>
            <a:off x="6335550" y="3485139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68" name="Google Shape;268;p32"/>
          <p:cNvSpPr txBox="1"/>
          <p:nvPr>
            <p:ph type="title"/>
          </p:nvPr>
        </p:nvSpPr>
        <p:spPr>
          <a:xfrm>
            <a:off x="284700" y="286200"/>
            <a:ext cx="2860800" cy="1732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269" name="Google Shape;269;p32"/>
          <p:cNvSpPr txBox="1"/>
          <p:nvPr>
            <p:ph idx="7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70" name="Google Shape;270;p32"/>
          <p:cNvSpPr txBox="1"/>
          <p:nvPr>
            <p:ph idx="8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71" name="Google Shape;271;p32"/>
          <p:cNvSpPr txBox="1"/>
          <p:nvPr>
            <p:ph idx="9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2" name="Google Shape;272;p32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1_2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/>
          <p:nvPr/>
        </p:nvSpPr>
        <p:spPr>
          <a:xfrm rot="-5400000">
            <a:off x="-2575150" y="-150"/>
            <a:ext cx="5143800" cy="5143500"/>
          </a:xfrm>
          <a:prstGeom prst="pie">
            <a:avLst>
              <a:gd fmla="val 3746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5" name="Google Shape;275;p33"/>
          <p:cNvSpPr/>
          <p:nvPr/>
        </p:nvSpPr>
        <p:spPr>
          <a:xfrm rot="5400000">
            <a:off x="-3261" y="1"/>
            <a:ext cx="5143500" cy="51435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76" name="Google Shape;276;p33"/>
          <p:cNvSpPr txBox="1"/>
          <p:nvPr>
            <p:ph idx="1" type="subTitle"/>
          </p:nvPr>
        </p:nvSpPr>
        <p:spPr>
          <a:xfrm>
            <a:off x="3236625" y="1936752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7" name="Google Shape;277;p33"/>
          <p:cNvSpPr txBox="1"/>
          <p:nvPr>
            <p:ph idx="2" type="subTitle"/>
          </p:nvPr>
        </p:nvSpPr>
        <p:spPr>
          <a:xfrm>
            <a:off x="3236625" y="2920654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8" name="Google Shape;278;p33"/>
          <p:cNvSpPr txBox="1"/>
          <p:nvPr>
            <p:ph idx="3" type="subTitle"/>
          </p:nvPr>
        </p:nvSpPr>
        <p:spPr>
          <a:xfrm>
            <a:off x="3236625" y="3912436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79" name="Google Shape;279;p33"/>
          <p:cNvSpPr txBox="1"/>
          <p:nvPr>
            <p:ph idx="4" type="subTitle"/>
          </p:nvPr>
        </p:nvSpPr>
        <p:spPr>
          <a:xfrm>
            <a:off x="6183150" y="1936752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80" name="Google Shape;280;p33"/>
          <p:cNvSpPr txBox="1"/>
          <p:nvPr>
            <p:ph idx="5" type="subTitle"/>
          </p:nvPr>
        </p:nvSpPr>
        <p:spPr>
          <a:xfrm>
            <a:off x="6183150" y="2920654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81" name="Google Shape;281;p33"/>
          <p:cNvSpPr txBox="1"/>
          <p:nvPr>
            <p:ph idx="6" type="subTitle"/>
          </p:nvPr>
        </p:nvSpPr>
        <p:spPr>
          <a:xfrm>
            <a:off x="6183150" y="3912436"/>
            <a:ext cx="2331300" cy="89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"/>
              <a:buNone/>
              <a:defRPr b="1" sz="16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82" name="Google Shape;282;p33"/>
          <p:cNvSpPr txBox="1"/>
          <p:nvPr>
            <p:ph type="title"/>
          </p:nvPr>
        </p:nvSpPr>
        <p:spPr>
          <a:xfrm>
            <a:off x="3235425" y="474750"/>
            <a:ext cx="2860800" cy="1315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/>
        </p:txBody>
      </p:sp>
      <p:sp>
        <p:nvSpPr>
          <p:cNvPr id="283" name="Google Shape;283;p33"/>
          <p:cNvSpPr txBox="1"/>
          <p:nvPr>
            <p:ph idx="7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284" name="Google Shape;284;p33"/>
          <p:cNvSpPr txBox="1"/>
          <p:nvPr>
            <p:ph idx="8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5" name="Google Shape;285;p33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s">
  <p:cSld name="BLANK_1_1_1_1_1_1_1_1_1_1_1_1_2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 txBox="1"/>
          <p:nvPr>
            <p:ph idx="1" type="subTitle"/>
          </p:nvPr>
        </p:nvSpPr>
        <p:spPr>
          <a:xfrm>
            <a:off x="5537976" y="1421821"/>
            <a:ext cx="3453600" cy="3111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88" name="Google Shape;288;p34"/>
          <p:cNvSpPr txBox="1"/>
          <p:nvPr>
            <p:ph idx="2" type="subTitle"/>
          </p:nvPr>
        </p:nvSpPr>
        <p:spPr>
          <a:xfrm>
            <a:off x="5537976" y="1658233"/>
            <a:ext cx="3453600" cy="3111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289" name="Google Shape;289;p34"/>
          <p:cNvSpPr txBox="1"/>
          <p:nvPr>
            <p:ph idx="3" type="subTitle"/>
          </p:nvPr>
        </p:nvSpPr>
        <p:spPr>
          <a:xfrm>
            <a:off x="5537976" y="2185603"/>
            <a:ext cx="3453600" cy="3111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90" name="Google Shape;290;p34"/>
          <p:cNvSpPr txBox="1"/>
          <p:nvPr>
            <p:ph idx="4" type="subTitle"/>
          </p:nvPr>
        </p:nvSpPr>
        <p:spPr>
          <a:xfrm>
            <a:off x="5537976" y="2421696"/>
            <a:ext cx="3453600" cy="3111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291" name="Google Shape;291;p34"/>
          <p:cNvSpPr txBox="1"/>
          <p:nvPr>
            <p:ph idx="5" type="subTitle"/>
          </p:nvPr>
        </p:nvSpPr>
        <p:spPr>
          <a:xfrm>
            <a:off x="5537976" y="2954416"/>
            <a:ext cx="3453600" cy="3111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92" name="Google Shape;292;p34"/>
          <p:cNvSpPr txBox="1"/>
          <p:nvPr>
            <p:ph idx="6" type="subTitle"/>
          </p:nvPr>
        </p:nvSpPr>
        <p:spPr>
          <a:xfrm>
            <a:off x="5537976" y="3190509"/>
            <a:ext cx="3453600" cy="3111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293" name="Google Shape;293;p34"/>
          <p:cNvSpPr txBox="1"/>
          <p:nvPr>
            <p:ph idx="7" type="subTitle"/>
          </p:nvPr>
        </p:nvSpPr>
        <p:spPr>
          <a:xfrm>
            <a:off x="5537976" y="3717879"/>
            <a:ext cx="3453600" cy="3111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oppins"/>
              <a:buNone/>
              <a:defRPr b="1" sz="15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94" name="Google Shape;294;p34"/>
          <p:cNvSpPr txBox="1"/>
          <p:nvPr>
            <p:ph idx="8" type="subTitle"/>
          </p:nvPr>
        </p:nvSpPr>
        <p:spPr>
          <a:xfrm>
            <a:off x="5537976" y="3953971"/>
            <a:ext cx="3453600" cy="3111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9pPr>
          </a:lstStyle>
          <a:p/>
        </p:txBody>
      </p:sp>
      <p:sp>
        <p:nvSpPr>
          <p:cNvPr id="295" name="Google Shape;295;p34"/>
          <p:cNvSpPr/>
          <p:nvPr/>
        </p:nvSpPr>
        <p:spPr>
          <a:xfrm rot="-5400000">
            <a:off x="-1276000" y="1266039"/>
            <a:ext cx="2537400" cy="25374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96" name="Google Shape;296;p34"/>
          <p:cNvSpPr/>
          <p:nvPr/>
        </p:nvSpPr>
        <p:spPr>
          <a:xfrm rot="-5400000">
            <a:off x="-5951" y="2536242"/>
            <a:ext cx="1267200" cy="126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97" name="Google Shape;297;p34"/>
          <p:cNvSpPr/>
          <p:nvPr/>
        </p:nvSpPr>
        <p:spPr>
          <a:xfrm>
            <a:off x="3244" y="3803442"/>
            <a:ext cx="1340100" cy="1340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298" name="Google Shape;298;p34"/>
          <p:cNvSpPr txBox="1"/>
          <p:nvPr>
            <p:ph type="title"/>
          </p:nvPr>
        </p:nvSpPr>
        <p:spPr>
          <a:xfrm>
            <a:off x="1582800" y="1485525"/>
            <a:ext cx="29892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9" name="Google Shape;299;p34"/>
          <p:cNvSpPr txBox="1"/>
          <p:nvPr>
            <p:ph idx="9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0" name="Google Shape;300;p34"/>
          <p:cNvSpPr txBox="1"/>
          <p:nvPr>
            <p:ph idx="1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1" name="Google Shape;301;p34"/>
          <p:cNvSpPr txBox="1"/>
          <p:nvPr>
            <p:ph idx="1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2" name="Google Shape;302;p34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CUSTOM_4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5"/>
          <p:cNvSpPr/>
          <p:nvPr>
            <p:ph idx="2" type="pic"/>
          </p:nvPr>
        </p:nvSpPr>
        <p:spPr>
          <a:xfrm>
            <a:off x="4162550" y="816050"/>
            <a:ext cx="1444500" cy="1444500"/>
          </a:xfrm>
          <a:prstGeom prst="round2DiagRect">
            <a:avLst>
              <a:gd fmla="val 0" name="adj1"/>
              <a:gd fmla="val 0" name="adj2"/>
            </a:avLst>
          </a:prstGeom>
          <a:noFill/>
          <a:ln>
            <a:noFill/>
          </a:ln>
        </p:spPr>
      </p:sp>
      <p:sp>
        <p:nvSpPr>
          <p:cNvPr id="305" name="Google Shape;305;p35"/>
          <p:cNvSpPr/>
          <p:nvPr>
            <p:ph idx="3" type="pic"/>
          </p:nvPr>
        </p:nvSpPr>
        <p:spPr>
          <a:xfrm>
            <a:off x="5788675" y="816050"/>
            <a:ext cx="1444500" cy="1444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6" name="Google Shape;306;p35"/>
          <p:cNvSpPr/>
          <p:nvPr>
            <p:ph idx="4" type="pic"/>
          </p:nvPr>
        </p:nvSpPr>
        <p:spPr>
          <a:xfrm>
            <a:off x="7414800" y="816050"/>
            <a:ext cx="1444500" cy="1444500"/>
          </a:xfrm>
          <a:prstGeom prst="round1Rect">
            <a:avLst>
              <a:gd fmla="val 30895" name="adj"/>
            </a:avLst>
          </a:prstGeom>
          <a:noFill/>
          <a:ln>
            <a:noFill/>
          </a:ln>
        </p:spPr>
      </p:sp>
      <p:sp>
        <p:nvSpPr>
          <p:cNvPr id="307" name="Google Shape;307;p35"/>
          <p:cNvSpPr/>
          <p:nvPr>
            <p:ph idx="5" type="pic"/>
          </p:nvPr>
        </p:nvSpPr>
        <p:spPr>
          <a:xfrm>
            <a:off x="2536475" y="2897400"/>
            <a:ext cx="1444500" cy="1444500"/>
          </a:xfrm>
          <a:prstGeom prst="round2DiagRect">
            <a:avLst>
              <a:gd fmla="val 0" name="adj1"/>
              <a:gd fmla="val 0" name="adj2"/>
            </a:avLst>
          </a:prstGeom>
          <a:noFill/>
          <a:ln>
            <a:noFill/>
          </a:ln>
        </p:spPr>
      </p:sp>
      <p:sp>
        <p:nvSpPr>
          <p:cNvPr id="308" name="Google Shape;308;p35"/>
          <p:cNvSpPr/>
          <p:nvPr>
            <p:ph idx="6" type="pic"/>
          </p:nvPr>
        </p:nvSpPr>
        <p:spPr>
          <a:xfrm>
            <a:off x="4162600" y="2897400"/>
            <a:ext cx="1444500" cy="1444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09" name="Google Shape;309;p35"/>
          <p:cNvSpPr/>
          <p:nvPr>
            <p:ph idx="7" type="pic"/>
          </p:nvPr>
        </p:nvSpPr>
        <p:spPr>
          <a:xfrm>
            <a:off x="5788725" y="2897400"/>
            <a:ext cx="1444500" cy="1444500"/>
          </a:xfrm>
          <a:prstGeom prst="round1Rect">
            <a:avLst>
              <a:gd fmla="val 30895" name="adj"/>
            </a:avLst>
          </a:prstGeom>
          <a:noFill/>
          <a:ln>
            <a:noFill/>
          </a:ln>
        </p:spPr>
      </p:sp>
      <p:sp>
        <p:nvSpPr>
          <p:cNvPr id="310" name="Google Shape;310;p35"/>
          <p:cNvSpPr txBox="1"/>
          <p:nvPr>
            <p:ph idx="1" type="subTitle"/>
          </p:nvPr>
        </p:nvSpPr>
        <p:spPr>
          <a:xfrm>
            <a:off x="4162750" y="2178820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11" name="Google Shape;311;p35"/>
          <p:cNvSpPr txBox="1"/>
          <p:nvPr>
            <p:ph idx="8" type="subTitle"/>
          </p:nvPr>
        </p:nvSpPr>
        <p:spPr>
          <a:xfrm>
            <a:off x="4162750" y="2509808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2" name="Google Shape;312;p35"/>
          <p:cNvSpPr txBox="1"/>
          <p:nvPr>
            <p:ph idx="9" type="subTitle"/>
          </p:nvPr>
        </p:nvSpPr>
        <p:spPr>
          <a:xfrm>
            <a:off x="2536625" y="4249429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13" name="Google Shape;313;p35"/>
          <p:cNvSpPr txBox="1"/>
          <p:nvPr>
            <p:ph idx="13" type="subTitle"/>
          </p:nvPr>
        </p:nvSpPr>
        <p:spPr>
          <a:xfrm>
            <a:off x="2536625" y="4581011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4" name="Google Shape;314;p35"/>
          <p:cNvSpPr txBox="1"/>
          <p:nvPr>
            <p:ph idx="14" type="subTitle"/>
          </p:nvPr>
        </p:nvSpPr>
        <p:spPr>
          <a:xfrm>
            <a:off x="5788775" y="2178820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15" name="Google Shape;315;p35"/>
          <p:cNvSpPr txBox="1"/>
          <p:nvPr>
            <p:ph idx="15" type="subTitle"/>
          </p:nvPr>
        </p:nvSpPr>
        <p:spPr>
          <a:xfrm>
            <a:off x="5788775" y="2509808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6" name="Google Shape;316;p35"/>
          <p:cNvSpPr txBox="1"/>
          <p:nvPr>
            <p:ph idx="16" type="subTitle"/>
          </p:nvPr>
        </p:nvSpPr>
        <p:spPr>
          <a:xfrm>
            <a:off x="7414800" y="2178820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17" name="Google Shape;317;p35"/>
          <p:cNvSpPr txBox="1"/>
          <p:nvPr>
            <p:ph idx="17" type="subTitle"/>
          </p:nvPr>
        </p:nvSpPr>
        <p:spPr>
          <a:xfrm>
            <a:off x="7414800" y="2509808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18" name="Google Shape;318;p35"/>
          <p:cNvSpPr txBox="1"/>
          <p:nvPr>
            <p:ph idx="18" type="subTitle"/>
          </p:nvPr>
        </p:nvSpPr>
        <p:spPr>
          <a:xfrm>
            <a:off x="4162675" y="4249429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19" name="Google Shape;319;p35"/>
          <p:cNvSpPr txBox="1"/>
          <p:nvPr>
            <p:ph idx="19" type="subTitle"/>
          </p:nvPr>
        </p:nvSpPr>
        <p:spPr>
          <a:xfrm>
            <a:off x="4162675" y="4581011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20" name="Google Shape;320;p35"/>
          <p:cNvSpPr txBox="1"/>
          <p:nvPr>
            <p:ph idx="20" type="subTitle"/>
          </p:nvPr>
        </p:nvSpPr>
        <p:spPr>
          <a:xfrm>
            <a:off x="5788725" y="4249429"/>
            <a:ext cx="1444500" cy="3003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21" name="Google Shape;321;p35"/>
          <p:cNvSpPr txBox="1"/>
          <p:nvPr>
            <p:ph idx="21" type="subTitle"/>
          </p:nvPr>
        </p:nvSpPr>
        <p:spPr>
          <a:xfrm>
            <a:off x="5788725" y="4581011"/>
            <a:ext cx="1444500" cy="2547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22" name="Google Shape;322;p35"/>
          <p:cNvSpPr txBox="1"/>
          <p:nvPr>
            <p:ph type="title"/>
          </p:nvPr>
        </p:nvSpPr>
        <p:spPr>
          <a:xfrm>
            <a:off x="284700" y="573428"/>
            <a:ext cx="3877800" cy="19023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9pPr>
          </a:lstStyle>
          <a:p/>
        </p:txBody>
      </p:sp>
      <p:sp>
        <p:nvSpPr>
          <p:cNvPr id="323" name="Google Shape;323;p35"/>
          <p:cNvSpPr txBox="1"/>
          <p:nvPr>
            <p:ph idx="22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24" name="Google Shape;324;p35"/>
          <p:cNvSpPr txBox="1"/>
          <p:nvPr>
            <p:ph idx="2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25" name="Google Shape;325;p35"/>
          <p:cNvSpPr txBox="1"/>
          <p:nvPr>
            <p:ph idx="2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6" name="Google Shape;326;p35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 - Alt 1">
  <p:cSld name="CUSTOM_4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/>
          <p:nvPr>
            <p:ph idx="2" type="pic"/>
          </p:nvPr>
        </p:nvSpPr>
        <p:spPr>
          <a:xfrm>
            <a:off x="284700" y="1523850"/>
            <a:ext cx="1514700" cy="1312800"/>
          </a:xfrm>
          <a:prstGeom prst="round1Rect">
            <a:avLst>
              <a:gd fmla="val 39781" name="adj"/>
            </a:avLst>
          </a:prstGeom>
          <a:noFill/>
          <a:ln>
            <a:noFill/>
          </a:ln>
        </p:spPr>
      </p:sp>
      <p:sp>
        <p:nvSpPr>
          <p:cNvPr id="329" name="Google Shape;329;p36"/>
          <p:cNvSpPr/>
          <p:nvPr>
            <p:ph idx="3" type="pic"/>
          </p:nvPr>
        </p:nvSpPr>
        <p:spPr>
          <a:xfrm>
            <a:off x="2163625" y="1523850"/>
            <a:ext cx="1514700" cy="1312800"/>
          </a:xfrm>
          <a:prstGeom prst="round1Rect">
            <a:avLst>
              <a:gd fmla="val 39781" name="adj"/>
            </a:avLst>
          </a:prstGeom>
          <a:noFill/>
          <a:ln>
            <a:noFill/>
          </a:ln>
        </p:spPr>
      </p:sp>
      <p:sp>
        <p:nvSpPr>
          <p:cNvPr id="330" name="Google Shape;330;p36"/>
          <p:cNvSpPr/>
          <p:nvPr>
            <p:ph idx="4" type="pic"/>
          </p:nvPr>
        </p:nvSpPr>
        <p:spPr>
          <a:xfrm>
            <a:off x="4087000" y="1523850"/>
            <a:ext cx="1514700" cy="1312800"/>
          </a:xfrm>
          <a:prstGeom prst="round1Rect">
            <a:avLst>
              <a:gd fmla="val 39781" name="adj"/>
            </a:avLst>
          </a:prstGeom>
          <a:noFill/>
          <a:ln>
            <a:noFill/>
          </a:ln>
        </p:spPr>
      </p:sp>
      <p:sp>
        <p:nvSpPr>
          <p:cNvPr id="331" name="Google Shape;331;p36"/>
          <p:cNvSpPr/>
          <p:nvPr>
            <p:ph idx="5" type="pic"/>
          </p:nvPr>
        </p:nvSpPr>
        <p:spPr>
          <a:xfrm>
            <a:off x="5960425" y="1523850"/>
            <a:ext cx="1514700" cy="1312800"/>
          </a:xfrm>
          <a:prstGeom prst="round1Rect">
            <a:avLst>
              <a:gd fmla="val 39781" name="adj"/>
            </a:avLst>
          </a:prstGeom>
          <a:noFill/>
          <a:ln>
            <a:noFill/>
          </a:ln>
        </p:spPr>
      </p:sp>
      <p:sp>
        <p:nvSpPr>
          <p:cNvPr id="332" name="Google Shape;332;p36"/>
          <p:cNvSpPr txBox="1"/>
          <p:nvPr>
            <p:ph idx="1" type="subTitle"/>
          </p:nvPr>
        </p:nvSpPr>
        <p:spPr>
          <a:xfrm>
            <a:off x="283475" y="3165225"/>
            <a:ext cx="1514700" cy="190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33" name="Google Shape;333;p36"/>
          <p:cNvSpPr txBox="1"/>
          <p:nvPr>
            <p:ph idx="6" type="subTitle"/>
          </p:nvPr>
        </p:nvSpPr>
        <p:spPr>
          <a:xfrm>
            <a:off x="2162975" y="3165225"/>
            <a:ext cx="1514700" cy="190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34" name="Google Shape;334;p36"/>
          <p:cNvSpPr txBox="1"/>
          <p:nvPr>
            <p:ph idx="7" type="subTitle"/>
          </p:nvPr>
        </p:nvSpPr>
        <p:spPr>
          <a:xfrm>
            <a:off x="4086325" y="3165225"/>
            <a:ext cx="1514700" cy="190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35" name="Google Shape;335;p36"/>
          <p:cNvSpPr txBox="1"/>
          <p:nvPr>
            <p:ph idx="8" type="subTitle"/>
          </p:nvPr>
        </p:nvSpPr>
        <p:spPr>
          <a:xfrm>
            <a:off x="5960425" y="3165225"/>
            <a:ext cx="1514700" cy="190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Urbanist Medium"/>
              <a:buNone/>
              <a:defRPr sz="11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36" name="Google Shape;336;p36"/>
          <p:cNvSpPr txBox="1"/>
          <p:nvPr>
            <p:ph idx="9" type="body"/>
          </p:nvPr>
        </p:nvSpPr>
        <p:spPr>
          <a:xfrm>
            <a:off x="285350" y="3443925"/>
            <a:ext cx="1514700" cy="141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37" name="Google Shape;337;p36"/>
          <p:cNvSpPr txBox="1"/>
          <p:nvPr>
            <p:ph idx="13" type="body"/>
          </p:nvPr>
        </p:nvSpPr>
        <p:spPr>
          <a:xfrm>
            <a:off x="2162975" y="3443925"/>
            <a:ext cx="1514700" cy="141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38" name="Google Shape;338;p36"/>
          <p:cNvSpPr txBox="1"/>
          <p:nvPr>
            <p:ph idx="14" type="body"/>
          </p:nvPr>
        </p:nvSpPr>
        <p:spPr>
          <a:xfrm>
            <a:off x="4087000" y="3443925"/>
            <a:ext cx="1514700" cy="141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39" name="Google Shape;339;p36"/>
          <p:cNvSpPr txBox="1"/>
          <p:nvPr>
            <p:ph idx="15" type="body"/>
          </p:nvPr>
        </p:nvSpPr>
        <p:spPr>
          <a:xfrm>
            <a:off x="5960425" y="3443925"/>
            <a:ext cx="1514700" cy="141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indent="-2857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indent="-2857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indent="-2857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indent="-2857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indent="-2857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indent="-2857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indent="-2857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●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indent="-2857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○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indent="-2857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Char char="■"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340" name="Google Shape;340;p36"/>
          <p:cNvSpPr txBox="1"/>
          <p:nvPr>
            <p:ph idx="16" type="subTitle"/>
          </p:nvPr>
        </p:nvSpPr>
        <p:spPr>
          <a:xfrm>
            <a:off x="283475" y="2950825"/>
            <a:ext cx="1514700" cy="1902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1" name="Google Shape;341;p36"/>
          <p:cNvSpPr txBox="1"/>
          <p:nvPr>
            <p:ph idx="17" type="subTitle"/>
          </p:nvPr>
        </p:nvSpPr>
        <p:spPr>
          <a:xfrm>
            <a:off x="2162975" y="2950825"/>
            <a:ext cx="1514700" cy="1902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2" name="Google Shape;342;p36"/>
          <p:cNvSpPr txBox="1"/>
          <p:nvPr>
            <p:ph idx="18" type="subTitle"/>
          </p:nvPr>
        </p:nvSpPr>
        <p:spPr>
          <a:xfrm>
            <a:off x="4086325" y="2950825"/>
            <a:ext cx="1514700" cy="1902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3" name="Google Shape;343;p36"/>
          <p:cNvSpPr txBox="1"/>
          <p:nvPr>
            <p:ph idx="19" type="subTitle"/>
          </p:nvPr>
        </p:nvSpPr>
        <p:spPr>
          <a:xfrm>
            <a:off x="5960425" y="2950825"/>
            <a:ext cx="1514700" cy="1902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Poppins"/>
              <a:buNone/>
              <a:defRPr b="1" sz="11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44" name="Google Shape;344;p36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345" name="Google Shape;345;p36"/>
          <p:cNvSpPr txBox="1"/>
          <p:nvPr>
            <p:ph idx="20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46" name="Google Shape;346;p36"/>
          <p:cNvSpPr txBox="1"/>
          <p:nvPr>
            <p:ph idx="21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47" name="Google Shape;347;p36"/>
          <p:cNvSpPr txBox="1"/>
          <p:nvPr>
            <p:ph idx="22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8" name="Google Shape;348;p36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cards">
  <p:cSld name="CUSTOM_5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"/>
          <p:cNvSpPr/>
          <p:nvPr>
            <p:ph idx="2" type="pic"/>
          </p:nvPr>
        </p:nvSpPr>
        <p:spPr>
          <a:xfrm>
            <a:off x="469875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1" name="Google Shape;351;p37"/>
          <p:cNvSpPr/>
          <p:nvPr>
            <p:ph idx="3" type="pic"/>
          </p:nvPr>
        </p:nvSpPr>
        <p:spPr>
          <a:xfrm>
            <a:off x="888450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2" name="Google Shape;352;p37"/>
          <p:cNvSpPr/>
          <p:nvPr>
            <p:ph idx="4" type="pic"/>
          </p:nvPr>
        </p:nvSpPr>
        <p:spPr>
          <a:xfrm>
            <a:off x="1307025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3" name="Google Shape;353;p37"/>
          <p:cNvSpPr/>
          <p:nvPr>
            <p:ph idx="5" type="pic"/>
          </p:nvPr>
        </p:nvSpPr>
        <p:spPr>
          <a:xfrm>
            <a:off x="469875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4" name="Google Shape;354;p37"/>
          <p:cNvSpPr/>
          <p:nvPr>
            <p:ph idx="6" type="pic"/>
          </p:nvPr>
        </p:nvSpPr>
        <p:spPr>
          <a:xfrm>
            <a:off x="888450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5" name="Google Shape;355;p37"/>
          <p:cNvSpPr/>
          <p:nvPr>
            <p:ph idx="7" type="pic"/>
          </p:nvPr>
        </p:nvSpPr>
        <p:spPr>
          <a:xfrm>
            <a:off x="1307025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6" name="Google Shape;356;p37"/>
          <p:cNvSpPr/>
          <p:nvPr>
            <p:ph idx="8" type="pic"/>
          </p:nvPr>
        </p:nvSpPr>
        <p:spPr>
          <a:xfrm>
            <a:off x="3330700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7" name="Google Shape;357;p37"/>
          <p:cNvSpPr/>
          <p:nvPr>
            <p:ph idx="9" type="pic"/>
          </p:nvPr>
        </p:nvSpPr>
        <p:spPr>
          <a:xfrm>
            <a:off x="3749275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8" name="Google Shape;358;p37"/>
          <p:cNvSpPr/>
          <p:nvPr>
            <p:ph idx="13" type="pic"/>
          </p:nvPr>
        </p:nvSpPr>
        <p:spPr>
          <a:xfrm>
            <a:off x="4167850" y="199507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9" name="Google Shape;359;p37"/>
          <p:cNvSpPr/>
          <p:nvPr>
            <p:ph idx="14" type="pic"/>
          </p:nvPr>
        </p:nvSpPr>
        <p:spPr>
          <a:xfrm>
            <a:off x="3330700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0" name="Google Shape;360;p37"/>
          <p:cNvSpPr/>
          <p:nvPr>
            <p:ph idx="15" type="pic"/>
          </p:nvPr>
        </p:nvSpPr>
        <p:spPr>
          <a:xfrm>
            <a:off x="3749275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1" name="Google Shape;361;p37"/>
          <p:cNvSpPr/>
          <p:nvPr>
            <p:ph idx="16" type="pic"/>
          </p:nvPr>
        </p:nvSpPr>
        <p:spPr>
          <a:xfrm>
            <a:off x="4167850" y="241365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2" name="Google Shape;362;p37"/>
          <p:cNvSpPr/>
          <p:nvPr>
            <p:ph idx="17" type="pic"/>
          </p:nvPr>
        </p:nvSpPr>
        <p:spPr>
          <a:xfrm>
            <a:off x="469875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3" name="Google Shape;363;p37"/>
          <p:cNvSpPr/>
          <p:nvPr>
            <p:ph idx="18" type="pic"/>
          </p:nvPr>
        </p:nvSpPr>
        <p:spPr>
          <a:xfrm>
            <a:off x="888450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4" name="Google Shape;364;p37"/>
          <p:cNvSpPr/>
          <p:nvPr>
            <p:ph idx="19" type="pic"/>
          </p:nvPr>
        </p:nvSpPr>
        <p:spPr>
          <a:xfrm>
            <a:off x="1307025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5" name="Google Shape;365;p37"/>
          <p:cNvSpPr/>
          <p:nvPr>
            <p:ph idx="20" type="pic"/>
          </p:nvPr>
        </p:nvSpPr>
        <p:spPr>
          <a:xfrm>
            <a:off x="469875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6" name="Google Shape;366;p37"/>
          <p:cNvSpPr/>
          <p:nvPr>
            <p:ph idx="21" type="pic"/>
          </p:nvPr>
        </p:nvSpPr>
        <p:spPr>
          <a:xfrm>
            <a:off x="888450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7" name="Google Shape;367;p37"/>
          <p:cNvSpPr/>
          <p:nvPr>
            <p:ph idx="22" type="pic"/>
          </p:nvPr>
        </p:nvSpPr>
        <p:spPr>
          <a:xfrm>
            <a:off x="1307025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8" name="Google Shape;368;p37"/>
          <p:cNvSpPr/>
          <p:nvPr>
            <p:ph idx="23" type="pic"/>
          </p:nvPr>
        </p:nvSpPr>
        <p:spPr>
          <a:xfrm>
            <a:off x="3330700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69" name="Google Shape;369;p37"/>
          <p:cNvSpPr/>
          <p:nvPr>
            <p:ph idx="24" type="pic"/>
          </p:nvPr>
        </p:nvSpPr>
        <p:spPr>
          <a:xfrm>
            <a:off x="3749275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70" name="Google Shape;370;p37"/>
          <p:cNvSpPr/>
          <p:nvPr>
            <p:ph idx="25" type="pic"/>
          </p:nvPr>
        </p:nvSpPr>
        <p:spPr>
          <a:xfrm>
            <a:off x="4167850" y="3832025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71" name="Google Shape;371;p37"/>
          <p:cNvSpPr/>
          <p:nvPr>
            <p:ph idx="26" type="pic"/>
          </p:nvPr>
        </p:nvSpPr>
        <p:spPr>
          <a:xfrm>
            <a:off x="3330700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72" name="Google Shape;372;p37"/>
          <p:cNvSpPr/>
          <p:nvPr>
            <p:ph idx="27" type="pic"/>
          </p:nvPr>
        </p:nvSpPr>
        <p:spPr>
          <a:xfrm>
            <a:off x="3749275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73" name="Google Shape;373;p37"/>
          <p:cNvSpPr/>
          <p:nvPr>
            <p:ph idx="28" type="pic"/>
          </p:nvPr>
        </p:nvSpPr>
        <p:spPr>
          <a:xfrm>
            <a:off x="4167850" y="4250600"/>
            <a:ext cx="418800" cy="418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74" name="Google Shape;374;p37"/>
          <p:cNvSpPr txBox="1"/>
          <p:nvPr>
            <p:ph type="title"/>
          </p:nvPr>
        </p:nvSpPr>
        <p:spPr>
          <a:xfrm>
            <a:off x="469875" y="1570725"/>
            <a:ext cx="2229000" cy="293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5" name="Google Shape;375;p37"/>
          <p:cNvSpPr txBox="1"/>
          <p:nvPr>
            <p:ph idx="29" type="title"/>
          </p:nvPr>
        </p:nvSpPr>
        <p:spPr>
          <a:xfrm>
            <a:off x="469875" y="3406431"/>
            <a:ext cx="2229000" cy="293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Poppins"/>
              <a:buNone/>
              <a:defRPr b="1" sz="24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6" name="Google Shape;376;p37"/>
          <p:cNvSpPr txBox="1"/>
          <p:nvPr>
            <p:ph idx="30" type="title"/>
          </p:nvPr>
        </p:nvSpPr>
        <p:spPr>
          <a:xfrm>
            <a:off x="3330700" y="3406431"/>
            <a:ext cx="2229000" cy="293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7" name="Google Shape;377;p37"/>
          <p:cNvSpPr txBox="1"/>
          <p:nvPr>
            <p:ph idx="31" type="title"/>
          </p:nvPr>
        </p:nvSpPr>
        <p:spPr>
          <a:xfrm>
            <a:off x="3330700" y="1570725"/>
            <a:ext cx="2229000" cy="293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b="1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78" name="Google Shape;378;p37"/>
          <p:cNvSpPr txBox="1"/>
          <p:nvPr>
            <p:ph idx="32"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9pPr>
          </a:lstStyle>
          <a:p/>
        </p:txBody>
      </p:sp>
      <p:sp>
        <p:nvSpPr>
          <p:cNvPr id="379" name="Google Shape;379;p37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80" name="Google Shape;380;p37"/>
          <p:cNvSpPr txBox="1"/>
          <p:nvPr>
            <p:ph idx="3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81" name="Google Shape;381;p37"/>
          <p:cNvSpPr txBox="1"/>
          <p:nvPr>
            <p:ph idx="3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2" name="Google Shape;382;p37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cards - Alt 1">
  <p:cSld name="CUSTOM_6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38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1701300" y="16414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5" name="Google Shape;385;p38"/>
          <p:cNvSpPr/>
          <p:nvPr>
            <p:ph idx="2" type="pic"/>
          </p:nvPr>
        </p:nvSpPr>
        <p:spPr>
          <a:xfrm>
            <a:off x="1701300" y="16415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6" name="Google Shape;386;p38"/>
          <p:cNvSpPr txBox="1"/>
          <p:nvPr>
            <p:ph idx="1" type="subTitle"/>
          </p:nvPr>
        </p:nvSpPr>
        <p:spPr>
          <a:xfrm>
            <a:off x="425050" y="17138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87" name="Google Shape;387;p38"/>
          <p:cNvSpPr txBox="1"/>
          <p:nvPr>
            <p:ph idx="3" type="subTitle"/>
          </p:nvPr>
        </p:nvSpPr>
        <p:spPr>
          <a:xfrm>
            <a:off x="425050" y="20281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388" name="Google Shape;388;p38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4206300" y="16414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9" name="Google Shape;389;p38"/>
          <p:cNvSpPr/>
          <p:nvPr>
            <p:ph idx="4" type="pic"/>
          </p:nvPr>
        </p:nvSpPr>
        <p:spPr>
          <a:xfrm>
            <a:off x="4206300" y="16415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0" name="Google Shape;390;p38"/>
          <p:cNvSpPr txBox="1"/>
          <p:nvPr>
            <p:ph idx="5" type="subTitle"/>
          </p:nvPr>
        </p:nvSpPr>
        <p:spPr>
          <a:xfrm>
            <a:off x="2930050" y="17138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91" name="Google Shape;391;p38"/>
          <p:cNvSpPr txBox="1"/>
          <p:nvPr>
            <p:ph idx="6" type="subTitle"/>
          </p:nvPr>
        </p:nvSpPr>
        <p:spPr>
          <a:xfrm>
            <a:off x="2930050" y="20281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392" name="Google Shape;392;p38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6711300" y="16414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3" name="Google Shape;393;p38"/>
          <p:cNvSpPr/>
          <p:nvPr>
            <p:ph idx="7" type="pic"/>
          </p:nvPr>
        </p:nvSpPr>
        <p:spPr>
          <a:xfrm>
            <a:off x="6711300" y="16415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4" name="Google Shape;394;p38"/>
          <p:cNvSpPr txBox="1"/>
          <p:nvPr>
            <p:ph idx="8" type="subTitle"/>
          </p:nvPr>
        </p:nvSpPr>
        <p:spPr>
          <a:xfrm>
            <a:off x="5435050" y="17138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95" name="Google Shape;395;p38"/>
          <p:cNvSpPr txBox="1"/>
          <p:nvPr>
            <p:ph idx="9" type="subTitle"/>
          </p:nvPr>
        </p:nvSpPr>
        <p:spPr>
          <a:xfrm>
            <a:off x="5435050" y="20281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396" name="Google Shape;396;p38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1701300" y="27493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7" name="Google Shape;397;p38"/>
          <p:cNvSpPr/>
          <p:nvPr>
            <p:ph idx="13" type="pic"/>
          </p:nvPr>
        </p:nvSpPr>
        <p:spPr>
          <a:xfrm>
            <a:off x="1701300" y="27494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8" name="Google Shape;398;p38"/>
          <p:cNvSpPr txBox="1"/>
          <p:nvPr>
            <p:ph idx="14" type="subTitle"/>
          </p:nvPr>
        </p:nvSpPr>
        <p:spPr>
          <a:xfrm>
            <a:off x="425050" y="28217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99" name="Google Shape;399;p38"/>
          <p:cNvSpPr txBox="1"/>
          <p:nvPr>
            <p:ph idx="15" type="subTitle"/>
          </p:nvPr>
        </p:nvSpPr>
        <p:spPr>
          <a:xfrm>
            <a:off x="425050" y="31360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400" name="Google Shape;400;p38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4206300" y="27493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1" name="Google Shape;401;p38"/>
          <p:cNvSpPr/>
          <p:nvPr>
            <p:ph idx="16" type="pic"/>
          </p:nvPr>
        </p:nvSpPr>
        <p:spPr>
          <a:xfrm>
            <a:off x="4206300" y="27494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2" name="Google Shape;402;p38"/>
          <p:cNvSpPr txBox="1"/>
          <p:nvPr>
            <p:ph idx="17" type="subTitle"/>
          </p:nvPr>
        </p:nvSpPr>
        <p:spPr>
          <a:xfrm>
            <a:off x="2930050" y="28217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03" name="Google Shape;403;p38"/>
          <p:cNvSpPr txBox="1"/>
          <p:nvPr>
            <p:ph idx="18" type="subTitle"/>
          </p:nvPr>
        </p:nvSpPr>
        <p:spPr>
          <a:xfrm>
            <a:off x="2930050" y="31360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404" name="Google Shape;404;p38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6711300" y="27493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5" name="Google Shape;405;p38"/>
          <p:cNvSpPr/>
          <p:nvPr>
            <p:ph idx="19" type="pic"/>
          </p:nvPr>
        </p:nvSpPr>
        <p:spPr>
          <a:xfrm>
            <a:off x="6711300" y="27494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6" name="Google Shape;406;p38"/>
          <p:cNvSpPr txBox="1"/>
          <p:nvPr>
            <p:ph idx="20" type="subTitle"/>
          </p:nvPr>
        </p:nvSpPr>
        <p:spPr>
          <a:xfrm>
            <a:off x="5435050" y="28217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07" name="Google Shape;407;p38"/>
          <p:cNvSpPr txBox="1"/>
          <p:nvPr>
            <p:ph idx="21" type="subTitle"/>
          </p:nvPr>
        </p:nvSpPr>
        <p:spPr>
          <a:xfrm>
            <a:off x="5435050" y="31360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408" name="Google Shape;408;p38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1701300" y="38572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09" name="Google Shape;409;p38"/>
          <p:cNvSpPr/>
          <p:nvPr>
            <p:ph idx="22" type="pic"/>
          </p:nvPr>
        </p:nvSpPr>
        <p:spPr>
          <a:xfrm>
            <a:off x="1701300" y="38573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10" name="Google Shape;410;p38"/>
          <p:cNvSpPr txBox="1"/>
          <p:nvPr>
            <p:ph idx="23" type="subTitle"/>
          </p:nvPr>
        </p:nvSpPr>
        <p:spPr>
          <a:xfrm>
            <a:off x="425050" y="39296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11" name="Google Shape;411;p38"/>
          <p:cNvSpPr txBox="1"/>
          <p:nvPr>
            <p:ph idx="24" type="subTitle"/>
          </p:nvPr>
        </p:nvSpPr>
        <p:spPr>
          <a:xfrm>
            <a:off x="425050" y="42439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412" name="Google Shape;412;p38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4214044" y="38572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3" name="Google Shape;413;p38"/>
          <p:cNvSpPr/>
          <p:nvPr>
            <p:ph idx="25" type="pic"/>
          </p:nvPr>
        </p:nvSpPr>
        <p:spPr>
          <a:xfrm>
            <a:off x="4214044" y="38573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14" name="Google Shape;414;p38"/>
          <p:cNvSpPr txBox="1"/>
          <p:nvPr>
            <p:ph idx="26" type="subTitle"/>
          </p:nvPr>
        </p:nvSpPr>
        <p:spPr>
          <a:xfrm>
            <a:off x="2937794" y="39296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15" name="Google Shape;415;p38"/>
          <p:cNvSpPr txBox="1"/>
          <p:nvPr>
            <p:ph idx="27" type="subTitle"/>
          </p:nvPr>
        </p:nvSpPr>
        <p:spPr>
          <a:xfrm>
            <a:off x="2937794" y="42439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pic>
        <p:nvPicPr>
          <p:cNvPr id="416" name="Google Shape;416;p38"/>
          <p:cNvPicPr preferRelativeResize="0"/>
          <p:nvPr/>
        </p:nvPicPr>
        <p:blipFill rotWithShape="1">
          <a:blip r:embed="rId2">
            <a:alphaModFix/>
          </a:blip>
          <a:srcRect b="39660" l="32510" r="27293" t="0"/>
          <a:stretch/>
        </p:blipFill>
        <p:spPr>
          <a:xfrm>
            <a:off x="6719044" y="3857228"/>
            <a:ext cx="653100" cy="653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17" name="Google Shape;417;p38"/>
          <p:cNvSpPr/>
          <p:nvPr>
            <p:ph idx="28" type="pic"/>
          </p:nvPr>
        </p:nvSpPr>
        <p:spPr>
          <a:xfrm>
            <a:off x="6719044" y="3857375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18" name="Google Shape;418;p38"/>
          <p:cNvSpPr txBox="1"/>
          <p:nvPr>
            <p:ph idx="29" type="subTitle"/>
          </p:nvPr>
        </p:nvSpPr>
        <p:spPr>
          <a:xfrm>
            <a:off x="5442794" y="3929678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19" name="Google Shape;419;p38"/>
          <p:cNvSpPr txBox="1"/>
          <p:nvPr>
            <p:ph idx="30" type="subTitle"/>
          </p:nvPr>
        </p:nvSpPr>
        <p:spPr>
          <a:xfrm>
            <a:off x="5442794" y="4243955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20" name="Google Shape;420;p38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1" name="Google Shape;421;p38"/>
          <p:cNvSpPr txBox="1"/>
          <p:nvPr>
            <p:ph idx="3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22" name="Google Shape;422;p38"/>
          <p:cNvSpPr txBox="1"/>
          <p:nvPr>
            <p:ph idx="3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23" name="Google Shape;423;p38"/>
          <p:cNvSpPr txBox="1"/>
          <p:nvPr>
            <p:ph idx="3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4" name="Google Shape;424;p38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cards - Alt 2">
  <p:cSld name="CUSTOM_6_1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9"/>
          <p:cNvSpPr txBox="1"/>
          <p:nvPr>
            <p:ph idx="1" type="subTitle"/>
          </p:nvPr>
        </p:nvSpPr>
        <p:spPr>
          <a:xfrm>
            <a:off x="284700" y="1013951"/>
            <a:ext cx="2508900" cy="28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27" name="Google Shape;427;p39"/>
          <p:cNvSpPr txBox="1"/>
          <p:nvPr>
            <p:ph idx="2" type="subTitle"/>
          </p:nvPr>
        </p:nvSpPr>
        <p:spPr>
          <a:xfrm>
            <a:off x="3375375" y="1013951"/>
            <a:ext cx="2508900" cy="28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28" name="Google Shape;428;p39"/>
          <p:cNvSpPr txBox="1"/>
          <p:nvPr>
            <p:ph idx="3" type="subTitle"/>
          </p:nvPr>
        </p:nvSpPr>
        <p:spPr>
          <a:xfrm>
            <a:off x="6350375" y="1013951"/>
            <a:ext cx="2508900" cy="288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29" name="Google Shape;429;p39"/>
          <p:cNvSpPr/>
          <p:nvPr>
            <p:ph idx="4" type="pic"/>
          </p:nvPr>
        </p:nvSpPr>
        <p:spPr>
          <a:xfrm>
            <a:off x="1811447" y="16874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0" name="Google Shape;430;p39"/>
          <p:cNvSpPr txBox="1"/>
          <p:nvPr>
            <p:ph idx="5" type="subTitle"/>
          </p:nvPr>
        </p:nvSpPr>
        <p:spPr>
          <a:xfrm>
            <a:off x="535197" y="17598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31" name="Google Shape;431;p39"/>
          <p:cNvSpPr txBox="1"/>
          <p:nvPr>
            <p:ph idx="6" type="subTitle"/>
          </p:nvPr>
        </p:nvSpPr>
        <p:spPr>
          <a:xfrm>
            <a:off x="535197" y="20740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32" name="Google Shape;432;p39"/>
          <p:cNvSpPr/>
          <p:nvPr>
            <p:ph idx="7" type="pic"/>
          </p:nvPr>
        </p:nvSpPr>
        <p:spPr>
          <a:xfrm>
            <a:off x="1811447" y="27096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3" name="Google Shape;433;p39"/>
          <p:cNvSpPr txBox="1"/>
          <p:nvPr>
            <p:ph idx="8" type="subTitle"/>
          </p:nvPr>
        </p:nvSpPr>
        <p:spPr>
          <a:xfrm>
            <a:off x="535197" y="27820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34" name="Google Shape;434;p39"/>
          <p:cNvSpPr txBox="1"/>
          <p:nvPr>
            <p:ph idx="9" type="subTitle"/>
          </p:nvPr>
        </p:nvSpPr>
        <p:spPr>
          <a:xfrm>
            <a:off x="535197" y="30962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35" name="Google Shape;435;p39"/>
          <p:cNvSpPr/>
          <p:nvPr>
            <p:ph idx="13" type="pic"/>
          </p:nvPr>
        </p:nvSpPr>
        <p:spPr>
          <a:xfrm>
            <a:off x="1811447" y="37318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6" name="Google Shape;436;p39"/>
          <p:cNvSpPr txBox="1"/>
          <p:nvPr>
            <p:ph idx="14" type="subTitle"/>
          </p:nvPr>
        </p:nvSpPr>
        <p:spPr>
          <a:xfrm>
            <a:off x="535197" y="38042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37" name="Google Shape;437;p39"/>
          <p:cNvSpPr txBox="1"/>
          <p:nvPr>
            <p:ph idx="15" type="subTitle"/>
          </p:nvPr>
        </p:nvSpPr>
        <p:spPr>
          <a:xfrm>
            <a:off x="535197" y="41184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38" name="Google Shape;438;p39"/>
          <p:cNvSpPr/>
          <p:nvPr>
            <p:ph idx="16" type="pic"/>
          </p:nvPr>
        </p:nvSpPr>
        <p:spPr>
          <a:xfrm>
            <a:off x="4913135" y="16874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39" name="Google Shape;439;p39"/>
          <p:cNvSpPr txBox="1"/>
          <p:nvPr>
            <p:ph idx="17" type="subTitle"/>
          </p:nvPr>
        </p:nvSpPr>
        <p:spPr>
          <a:xfrm>
            <a:off x="3636885" y="17598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40" name="Google Shape;440;p39"/>
          <p:cNvSpPr txBox="1"/>
          <p:nvPr>
            <p:ph idx="18" type="subTitle"/>
          </p:nvPr>
        </p:nvSpPr>
        <p:spPr>
          <a:xfrm>
            <a:off x="3636885" y="20740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41" name="Google Shape;441;p39"/>
          <p:cNvSpPr/>
          <p:nvPr>
            <p:ph idx="19" type="pic"/>
          </p:nvPr>
        </p:nvSpPr>
        <p:spPr>
          <a:xfrm>
            <a:off x="4913135" y="27096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2" name="Google Shape;442;p39"/>
          <p:cNvSpPr txBox="1"/>
          <p:nvPr>
            <p:ph idx="20" type="subTitle"/>
          </p:nvPr>
        </p:nvSpPr>
        <p:spPr>
          <a:xfrm>
            <a:off x="3636885" y="27820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43" name="Google Shape;443;p39"/>
          <p:cNvSpPr txBox="1"/>
          <p:nvPr>
            <p:ph idx="21" type="subTitle"/>
          </p:nvPr>
        </p:nvSpPr>
        <p:spPr>
          <a:xfrm>
            <a:off x="3636885" y="30962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44" name="Google Shape;444;p39"/>
          <p:cNvSpPr/>
          <p:nvPr>
            <p:ph idx="22" type="pic"/>
          </p:nvPr>
        </p:nvSpPr>
        <p:spPr>
          <a:xfrm>
            <a:off x="4913135" y="37318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5" name="Google Shape;445;p39"/>
          <p:cNvSpPr txBox="1"/>
          <p:nvPr>
            <p:ph idx="23" type="subTitle"/>
          </p:nvPr>
        </p:nvSpPr>
        <p:spPr>
          <a:xfrm>
            <a:off x="3636885" y="38042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46" name="Google Shape;446;p39"/>
          <p:cNvSpPr txBox="1"/>
          <p:nvPr>
            <p:ph idx="24" type="subTitle"/>
          </p:nvPr>
        </p:nvSpPr>
        <p:spPr>
          <a:xfrm>
            <a:off x="3636885" y="41184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Urbanist Medium"/>
              <a:buNone/>
              <a:defRPr sz="900">
                <a:solidFill>
                  <a:schemeClr val="dk1"/>
                </a:solidFill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47" name="Google Shape;447;p39"/>
          <p:cNvSpPr/>
          <p:nvPr>
            <p:ph idx="25" type="pic"/>
          </p:nvPr>
        </p:nvSpPr>
        <p:spPr>
          <a:xfrm>
            <a:off x="7877122" y="16874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48" name="Google Shape;448;p39"/>
          <p:cNvSpPr txBox="1"/>
          <p:nvPr>
            <p:ph idx="26" type="subTitle"/>
          </p:nvPr>
        </p:nvSpPr>
        <p:spPr>
          <a:xfrm>
            <a:off x="6600872" y="17598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49" name="Google Shape;449;p39"/>
          <p:cNvSpPr txBox="1"/>
          <p:nvPr>
            <p:ph idx="27" type="subTitle"/>
          </p:nvPr>
        </p:nvSpPr>
        <p:spPr>
          <a:xfrm>
            <a:off x="6600872" y="20740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50" name="Google Shape;450;p39"/>
          <p:cNvSpPr/>
          <p:nvPr>
            <p:ph idx="28" type="pic"/>
          </p:nvPr>
        </p:nvSpPr>
        <p:spPr>
          <a:xfrm>
            <a:off x="7877122" y="27096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1" name="Google Shape;451;p39"/>
          <p:cNvSpPr txBox="1"/>
          <p:nvPr>
            <p:ph idx="29" type="subTitle"/>
          </p:nvPr>
        </p:nvSpPr>
        <p:spPr>
          <a:xfrm>
            <a:off x="6600872" y="27820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52" name="Google Shape;452;p39"/>
          <p:cNvSpPr txBox="1"/>
          <p:nvPr>
            <p:ph idx="30" type="subTitle"/>
          </p:nvPr>
        </p:nvSpPr>
        <p:spPr>
          <a:xfrm>
            <a:off x="6600872" y="30962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53" name="Google Shape;453;p39"/>
          <p:cNvSpPr/>
          <p:nvPr>
            <p:ph idx="31" type="pic"/>
          </p:nvPr>
        </p:nvSpPr>
        <p:spPr>
          <a:xfrm>
            <a:off x="7877122" y="3731897"/>
            <a:ext cx="653100" cy="653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54" name="Google Shape;454;p39"/>
          <p:cNvSpPr txBox="1"/>
          <p:nvPr>
            <p:ph idx="32" type="subTitle"/>
          </p:nvPr>
        </p:nvSpPr>
        <p:spPr>
          <a:xfrm>
            <a:off x="6600872" y="3804201"/>
            <a:ext cx="1514700" cy="288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55" name="Google Shape;455;p39"/>
          <p:cNvSpPr txBox="1"/>
          <p:nvPr>
            <p:ph idx="33" type="subTitle"/>
          </p:nvPr>
        </p:nvSpPr>
        <p:spPr>
          <a:xfrm>
            <a:off x="6600872" y="4118478"/>
            <a:ext cx="1230000" cy="3693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Urbanist Medium"/>
              <a:buNone/>
              <a:defRPr sz="9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56" name="Google Shape;456;p39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7" name="Google Shape;457;p39"/>
          <p:cNvSpPr txBox="1"/>
          <p:nvPr>
            <p:ph idx="34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58" name="Google Shape;458;p39"/>
          <p:cNvSpPr txBox="1"/>
          <p:nvPr>
            <p:ph idx="35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59" name="Google Shape;459;p39"/>
          <p:cNvSpPr txBox="1"/>
          <p:nvPr>
            <p:ph idx="36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0" name="Google Shape;460;p39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title only">
  <p:cSld name="TITLE_1_1_4_2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/>
          <p:nvPr>
            <p:ph type="title"/>
          </p:nvPr>
        </p:nvSpPr>
        <p:spPr>
          <a:xfrm>
            <a:off x="283475" y="300013"/>
            <a:ext cx="4382400" cy="4338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63" name="Google Shape;463;p40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64" name="Google Shape;464;p40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65" name="Google Shape;465;p40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6" name="Google Shape;466;p40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objectives">
  <p:cSld name="TITLE_1_1_4_1"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1"/>
          <p:cNvSpPr txBox="1"/>
          <p:nvPr>
            <p:ph idx="1" type="subTitle"/>
          </p:nvPr>
        </p:nvSpPr>
        <p:spPr>
          <a:xfrm>
            <a:off x="284700" y="3016803"/>
            <a:ext cx="1970400" cy="466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69" name="Google Shape;469;p41"/>
          <p:cNvSpPr txBox="1"/>
          <p:nvPr>
            <p:ph idx="2" type="subTitle"/>
          </p:nvPr>
        </p:nvSpPr>
        <p:spPr>
          <a:xfrm>
            <a:off x="284700" y="3432410"/>
            <a:ext cx="1970400" cy="121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70" name="Google Shape;470;p41"/>
          <p:cNvSpPr txBox="1"/>
          <p:nvPr>
            <p:ph idx="3" type="subTitle"/>
          </p:nvPr>
        </p:nvSpPr>
        <p:spPr>
          <a:xfrm>
            <a:off x="2709924" y="3016803"/>
            <a:ext cx="1970400" cy="466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71" name="Google Shape;471;p41"/>
          <p:cNvSpPr txBox="1"/>
          <p:nvPr>
            <p:ph idx="4" type="subTitle"/>
          </p:nvPr>
        </p:nvSpPr>
        <p:spPr>
          <a:xfrm>
            <a:off x="2709924" y="3432410"/>
            <a:ext cx="1970400" cy="121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72" name="Google Shape;472;p41"/>
          <p:cNvSpPr txBox="1"/>
          <p:nvPr>
            <p:ph idx="5" type="subTitle"/>
          </p:nvPr>
        </p:nvSpPr>
        <p:spPr>
          <a:xfrm>
            <a:off x="5135149" y="3016803"/>
            <a:ext cx="1970400" cy="4668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73" name="Google Shape;473;p41"/>
          <p:cNvSpPr txBox="1"/>
          <p:nvPr>
            <p:ph idx="6" type="subTitle"/>
          </p:nvPr>
        </p:nvSpPr>
        <p:spPr>
          <a:xfrm>
            <a:off x="5135149" y="3432410"/>
            <a:ext cx="1970400" cy="1219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74" name="Google Shape;474;p41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5" name="Google Shape;475;p41"/>
          <p:cNvSpPr txBox="1"/>
          <p:nvPr>
            <p:ph idx="7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76" name="Google Shape;476;p41"/>
          <p:cNvSpPr txBox="1"/>
          <p:nvPr>
            <p:ph idx="8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77" name="Google Shape;477;p41"/>
          <p:cNvSpPr txBox="1"/>
          <p:nvPr>
            <p:ph idx="9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78" name="Google Shape;478;p41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ey learnings">
  <p:cSld name="CUSTOM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2"/>
          <p:cNvSpPr/>
          <p:nvPr/>
        </p:nvSpPr>
        <p:spPr>
          <a:xfrm flipH="1" rot="5400000">
            <a:off x="5052850" y="1254650"/>
            <a:ext cx="291900" cy="2919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81" name="Google Shape;481;p42"/>
          <p:cNvSpPr/>
          <p:nvPr/>
        </p:nvSpPr>
        <p:spPr>
          <a:xfrm flipH="1">
            <a:off x="25" y="2692075"/>
            <a:ext cx="1709400" cy="16257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82" name="Google Shape;482;p42"/>
          <p:cNvSpPr/>
          <p:nvPr/>
        </p:nvSpPr>
        <p:spPr>
          <a:xfrm flipH="1" rot="5400000">
            <a:off x="851875" y="3504787"/>
            <a:ext cx="1625700" cy="1620300"/>
          </a:xfrm>
          <a:prstGeom prst="pie">
            <a:avLst>
              <a:gd fmla="val 0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83" name="Google Shape;483;p42"/>
          <p:cNvSpPr/>
          <p:nvPr/>
        </p:nvSpPr>
        <p:spPr>
          <a:xfrm flipH="1" rot="-5400000">
            <a:off x="-125" y="3483026"/>
            <a:ext cx="1665300" cy="16653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84" name="Google Shape;484;p42"/>
          <p:cNvSpPr/>
          <p:nvPr/>
        </p:nvSpPr>
        <p:spPr>
          <a:xfrm flipH="1" rot="5400000">
            <a:off x="5052850" y="2554039"/>
            <a:ext cx="291900" cy="2919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85" name="Google Shape;485;p42"/>
          <p:cNvSpPr/>
          <p:nvPr/>
        </p:nvSpPr>
        <p:spPr>
          <a:xfrm flipH="1" rot="5400000">
            <a:off x="5052850" y="3858733"/>
            <a:ext cx="291900" cy="2919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486" name="Google Shape;486;p42"/>
          <p:cNvSpPr txBox="1"/>
          <p:nvPr>
            <p:ph type="title"/>
          </p:nvPr>
        </p:nvSpPr>
        <p:spPr>
          <a:xfrm>
            <a:off x="283475" y="1790498"/>
            <a:ext cx="3162600" cy="9051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7" name="Google Shape;487;p42"/>
          <p:cNvSpPr txBox="1"/>
          <p:nvPr>
            <p:ph idx="1" type="subTitle"/>
          </p:nvPr>
        </p:nvSpPr>
        <p:spPr>
          <a:xfrm>
            <a:off x="5052850" y="703626"/>
            <a:ext cx="1970400" cy="466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88" name="Google Shape;488;p42"/>
          <p:cNvSpPr txBox="1"/>
          <p:nvPr>
            <p:ph idx="2" type="subTitle"/>
          </p:nvPr>
        </p:nvSpPr>
        <p:spPr>
          <a:xfrm>
            <a:off x="5052850" y="1447600"/>
            <a:ext cx="2403600" cy="5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89" name="Google Shape;489;p42"/>
          <p:cNvSpPr txBox="1"/>
          <p:nvPr>
            <p:ph idx="3" type="subTitle"/>
          </p:nvPr>
        </p:nvSpPr>
        <p:spPr>
          <a:xfrm>
            <a:off x="5052850" y="2006687"/>
            <a:ext cx="1970400" cy="466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90" name="Google Shape;490;p42"/>
          <p:cNvSpPr txBox="1"/>
          <p:nvPr>
            <p:ph idx="4" type="subTitle"/>
          </p:nvPr>
        </p:nvSpPr>
        <p:spPr>
          <a:xfrm>
            <a:off x="5052850" y="2750664"/>
            <a:ext cx="2403600" cy="5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91" name="Google Shape;491;p42"/>
          <p:cNvSpPr txBox="1"/>
          <p:nvPr>
            <p:ph idx="5" type="subTitle"/>
          </p:nvPr>
        </p:nvSpPr>
        <p:spPr>
          <a:xfrm>
            <a:off x="5052850" y="3310695"/>
            <a:ext cx="1970400" cy="4668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Font typeface="Poppins"/>
              <a:buNone/>
              <a:defRPr b="1" sz="11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92" name="Google Shape;492;p42"/>
          <p:cNvSpPr txBox="1"/>
          <p:nvPr>
            <p:ph idx="6" type="subTitle"/>
          </p:nvPr>
        </p:nvSpPr>
        <p:spPr>
          <a:xfrm>
            <a:off x="5052850" y="4054675"/>
            <a:ext cx="2403600" cy="547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Urbanist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Urbanist Medium"/>
              <a:buNone/>
              <a:defRPr sz="1000"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493" name="Google Shape;493;p42"/>
          <p:cNvSpPr txBox="1"/>
          <p:nvPr>
            <p:ph idx="7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94" name="Google Shape;494;p42"/>
          <p:cNvSpPr txBox="1"/>
          <p:nvPr>
            <p:ph idx="8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495" name="Google Shape;495;p42"/>
          <p:cNvSpPr txBox="1"/>
          <p:nvPr>
            <p:ph idx="9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6" name="Google Shape;496;p42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ext Steps">
  <p:cSld name="CUSTOM_2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43"/>
          <p:cNvSpPr txBox="1"/>
          <p:nvPr>
            <p:ph type="title"/>
          </p:nvPr>
        </p:nvSpPr>
        <p:spPr>
          <a:xfrm>
            <a:off x="4665825" y="1253625"/>
            <a:ext cx="4193400" cy="3069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99" name="Google Shape;499;p43"/>
          <p:cNvSpPr txBox="1"/>
          <p:nvPr>
            <p:ph idx="1" type="body"/>
          </p:nvPr>
        </p:nvSpPr>
        <p:spPr>
          <a:xfrm>
            <a:off x="2534564" y="3561603"/>
            <a:ext cx="18234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1pPr>
            <a:lvl2pPr indent="-419100" lvl="1" marL="914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indent="-419100" lvl="2" marL="1371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indent="-419100" lvl="3" marL="18288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indent="-419100" lvl="4" marL="22860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indent="-419100" lvl="5" marL="27432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indent="-419100" lvl="6" marL="3200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indent="-419100" lvl="7" marL="3657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indent="-419100" lvl="8" marL="4114800">
              <a:spcBef>
                <a:spcPts val="1000"/>
              </a:spcBef>
              <a:spcAft>
                <a:spcPts val="100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00" name="Google Shape;500;p43"/>
          <p:cNvSpPr txBox="1"/>
          <p:nvPr>
            <p:ph idx="2" type="body"/>
          </p:nvPr>
        </p:nvSpPr>
        <p:spPr>
          <a:xfrm>
            <a:off x="283925" y="3561603"/>
            <a:ext cx="18234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1pPr>
            <a:lvl2pPr indent="-419100" lvl="1" marL="914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indent="-419100" lvl="2" marL="1371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indent="-419100" lvl="3" marL="18288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indent="-419100" lvl="4" marL="22860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indent="-419100" lvl="5" marL="27432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indent="-419100" lvl="6" marL="3200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indent="-419100" lvl="7" marL="3657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indent="-419100" lvl="8" marL="4114800">
              <a:spcBef>
                <a:spcPts val="1000"/>
              </a:spcBef>
              <a:spcAft>
                <a:spcPts val="100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01" name="Google Shape;501;p43"/>
          <p:cNvSpPr txBox="1"/>
          <p:nvPr>
            <p:ph idx="3" type="body"/>
          </p:nvPr>
        </p:nvSpPr>
        <p:spPr>
          <a:xfrm>
            <a:off x="4785202" y="3561603"/>
            <a:ext cx="18234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1pPr>
            <a:lvl2pPr indent="-419100" lvl="1" marL="914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indent="-419100" lvl="2" marL="1371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indent="-419100" lvl="3" marL="18288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indent="-419100" lvl="4" marL="22860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indent="-419100" lvl="5" marL="27432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indent="-419100" lvl="6" marL="3200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indent="-419100" lvl="7" marL="3657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indent="-419100" lvl="8" marL="4114800">
              <a:spcBef>
                <a:spcPts val="1000"/>
              </a:spcBef>
              <a:spcAft>
                <a:spcPts val="100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02" name="Google Shape;502;p43"/>
          <p:cNvSpPr txBox="1"/>
          <p:nvPr>
            <p:ph idx="4" type="body"/>
          </p:nvPr>
        </p:nvSpPr>
        <p:spPr>
          <a:xfrm>
            <a:off x="7035841" y="3561603"/>
            <a:ext cx="1823400" cy="50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9100" lvl="0" marL="45720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1pPr>
            <a:lvl2pPr indent="-419100" lvl="1" marL="914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2pPr>
            <a:lvl3pPr indent="-419100" lvl="2" marL="1371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3pPr>
            <a:lvl4pPr indent="-419100" lvl="3" marL="18288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4pPr>
            <a:lvl5pPr indent="-419100" lvl="4" marL="22860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5pPr>
            <a:lvl6pPr indent="-419100" lvl="5" marL="27432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6pPr>
            <a:lvl7pPr indent="-419100" lvl="6" marL="32004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●"/>
              <a:defRPr b="1" sz="3000">
                <a:latin typeface="Poppins"/>
                <a:ea typeface="Poppins"/>
                <a:cs typeface="Poppins"/>
                <a:sym typeface="Poppins"/>
              </a:defRPr>
            </a:lvl7pPr>
            <a:lvl8pPr indent="-419100" lvl="7" marL="3657600">
              <a:spcBef>
                <a:spcPts val="1000"/>
              </a:spcBef>
              <a:spcAft>
                <a:spcPts val="0"/>
              </a:spcAft>
              <a:buSzPts val="3000"/>
              <a:buFont typeface="Poppins"/>
              <a:buChar char="○"/>
              <a:defRPr b="1" sz="3000">
                <a:latin typeface="Poppins"/>
                <a:ea typeface="Poppins"/>
                <a:cs typeface="Poppins"/>
                <a:sym typeface="Poppins"/>
              </a:defRPr>
            </a:lvl8pPr>
            <a:lvl9pPr indent="-419100" lvl="8" marL="4114800">
              <a:spcBef>
                <a:spcPts val="1000"/>
              </a:spcBef>
              <a:spcAft>
                <a:spcPts val="1000"/>
              </a:spcAft>
              <a:buSzPts val="3000"/>
              <a:buFont typeface="Poppins"/>
              <a:buChar char="■"/>
              <a:defRPr b="1" sz="3000"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03" name="Google Shape;503;p43"/>
          <p:cNvSpPr txBox="1"/>
          <p:nvPr>
            <p:ph idx="5" type="body"/>
          </p:nvPr>
        </p:nvSpPr>
        <p:spPr>
          <a:xfrm>
            <a:off x="283925" y="4183328"/>
            <a:ext cx="1823400" cy="50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9pPr>
          </a:lstStyle>
          <a:p/>
        </p:txBody>
      </p:sp>
      <p:sp>
        <p:nvSpPr>
          <p:cNvPr id="504" name="Google Shape;504;p43"/>
          <p:cNvSpPr txBox="1"/>
          <p:nvPr>
            <p:ph idx="6" type="body"/>
          </p:nvPr>
        </p:nvSpPr>
        <p:spPr>
          <a:xfrm>
            <a:off x="2534564" y="4183328"/>
            <a:ext cx="1823400" cy="50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9pPr>
          </a:lstStyle>
          <a:p/>
        </p:txBody>
      </p:sp>
      <p:sp>
        <p:nvSpPr>
          <p:cNvPr id="505" name="Google Shape;505;p43"/>
          <p:cNvSpPr txBox="1"/>
          <p:nvPr>
            <p:ph idx="7" type="body"/>
          </p:nvPr>
        </p:nvSpPr>
        <p:spPr>
          <a:xfrm>
            <a:off x="4785202" y="4183328"/>
            <a:ext cx="1823400" cy="50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9pPr>
          </a:lstStyle>
          <a:p/>
        </p:txBody>
      </p:sp>
      <p:sp>
        <p:nvSpPr>
          <p:cNvPr id="506" name="Google Shape;506;p43"/>
          <p:cNvSpPr txBox="1"/>
          <p:nvPr>
            <p:ph idx="8" type="body"/>
          </p:nvPr>
        </p:nvSpPr>
        <p:spPr>
          <a:xfrm>
            <a:off x="7035841" y="4183328"/>
            <a:ext cx="1823400" cy="502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b="1" sz="1000"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b="1" sz="1000"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b="1" sz="1000"/>
            </a:lvl9pPr>
          </a:lstStyle>
          <a:p/>
        </p:txBody>
      </p:sp>
      <p:sp>
        <p:nvSpPr>
          <p:cNvPr id="507" name="Google Shape;507;p43"/>
          <p:cNvSpPr/>
          <p:nvPr/>
        </p:nvSpPr>
        <p:spPr>
          <a:xfrm flipH="1" rot="10800000">
            <a:off x="-1073900" y="773300"/>
            <a:ext cx="2146200" cy="21462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08" name="Google Shape;508;p43"/>
          <p:cNvSpPr/>
          <p:nvPr/>
        </p:nvSpPr>
        <p:spPr>
          <a:xfrm flipH="1" rot="10800000">
            <a:off x="-3400" y="773300"/>
            <a:ext cx="2146200" cy="21462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09" name="Google Shape;509;p43"/>
          <p:cNvSpPr/>
          <p:nvPr/>
        </p:nvSpPr>
        <p:spPr>
          <a:xfrm flipH="1" rot="10800000">
            <a:off x="1072300" y="773300"/>
            <a:ext cx="2146200" cy="21462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10" name="Google Shape;510;p43"/>
          <p:cNvSpPr/>
          <p:nvPr/>
        </p:nvSpPr>
        <p:spPr>
          <a:xfrm flipH="1" rot="10800000">
            <a:off x="2149393" y="773300"/>
            <a:ext cx="2146200" cy="2146200"/>
          </a:xfrm>
          <a:prstGeom prst="pie">
            <a:avLst>
              <a:gd fmla="val 16192689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11" name="Google Shape;511;p43"/>
          <p:cNvSpPr txBox="1"/>
          <p:nvPr>
            <p:ph idx="9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512" name="Google Shape;512;p43"/>
          <p:cNvSpPr txBox="1"/>
          <p:nvPr>
            <p:ph idx="1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513" name="Google Shape;513;p43"/>
          <p:cNvSpPr txBox="1"/>
          <p:nvPr>
            <p:ph idx="1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4" name="Google Shape;514;p43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e &amp; QA">
  <p:cSld name="CUSTOM_3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4"/>
          <p:cNvSpPr/>
          <p:nvPr/>
        </p:nvSpPr>
        <p:spPr>
          <a:xfrm rot="-5400000">
            <a:off x="3889697" y="1638900"/>
            <a:ext cx="3510600" cy="3498600"/>
          </a:xfrm>
          <a:prstGeom prst="pie">
            <a:avLst>
              <a:gd fmla="val 0" name="adj1"/>
              <a:gd fmla="val 1080318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17" name="Google Shape;517;p44"/>
          <p:cNvSpPr txBox="1"/>
          <p:nvPr>
            <p:ph idx="1" type="subTitle"/>
          </p:nvPr>
        </p:nvSpPr>
        <p:spPr>
          <a:xfrm>
            <a:off x="284700" y="3566350"/>
            <a:ext cx="4557300" cy="1227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Urbanist Medium"/>
              <a:buNone/>
              <a:defRPr>
                <a:latin typeface="Urbanist Medium"/>
                <a:ea typeface="Urbanist Medium"/>
                <a:cs typeface="Urbanist Medium"/>
                <a:sym typeface="Urbanist Medium"/>
              </a:defRPr>
            </a:lvl9pPr>
          </a:lstStyle>
          <a:p/>
        </p:txBody>
      </p:sp>
      <p:sp>
        <p:nvSpPr>
          <p:cNvPr id="518" name="Google Shape;518;p44"/>
          <p:cNvSpPr/>
          <p:nvPr/>
        </p:nvSpPr>
        <p:spPr>
          <a:xfrm>
            <a:off x="3890550" y="-1634700"/>
            <a:ext cx="3509100" cy="3267600"/>
          </a:xfrm>
          <a:prstGeom prst="pie">
            <a:avLst>
              <a:gd fmla="val 0" name="adj1"/>
              <a:gd fmla="val 5401683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19" name="Google Shape;519;p44"/>
          <p:cNvSpPr/>
          <p:nvPr/>
        </p:nvSpPr>
        <p:spPr>
          <a:xfrm rot="-5400000">
            <a:off x="3889697" y="1638900"/>
            <a:ext cx="3510600" cy="3498600"/>
          </a:xfrm>
          <a:prstGeom prst="pie">
            <a:avLst>
              <a:gd fmla="val 5409954" name="adj1"/>
              <a:gd fmla="val 10803188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20" name="Google Shape;520;p44"/>
          <p:cNvSpPr/>
          <p:nvPr/>
        </p:nvSpPr>
        <p:spPr>
          <a:xfrm rot="-5400000">
            <a:off x="5639256" y="1638900"/>
            <a:ext cx="3510600" cy="3498600"/>
          </a:xfrm>
          <a:prstGeom prst="pie">
            <a:avLst>
              <a:gd fmla="val 0" name="adj1"/>
              <a:gd fmla="val 10803188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21" name="Google Shape;521;p44"/>
          <p:cNvSpPr/>
          <p:nvPr/>
        </p:nvSpPr>
        <p:spPr>
          <a:xfrm>
            <a:off x="5640000" y="-1634700"/>
            <a:ext cx="3509100" cy="3267600"/>
          </a:xfrm>
          <a:prstGeom prst="pie">
            <a:avLst>
              <a:gd fmla="val 0" name="adj1"/>
              <a:gd fmla="val 5400368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522" name="Google Shape;522;p44"/>
          <p:cNvSpPr txBox="1"/>
          <p:nvPr>
            <p:ph type="title"/>
          </p:nvPr>
        </p:nvSpPr>
        <p:spPr>
          <a:xfrm>
            <a:off x="284700" y="229302"/>
            <a:ext cx="4287300" cy="3069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sz="4400"/>
            </a:lvl1pPr>
            <a:lvl2pPr lvl="1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/>
        </p:txBody>
      </p:sp>
      <p:sp>
        <p:nvSpPr>
          <p:cNvPr id="523" name="Google Shape;523;p44"/>
          <p:cNvSpPr txBox="1"/>
          <p:nvPr/>
        </p:nvSpPr>
        <p:spPr>
          <a:xfrm>
            <a:off x="6720300" y="4683627"/>
            <a:ext cx="2195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7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‹#›</a:t>
            </a:fld>
            <a:endParaRPr sz="7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6" name="Google Shape;526;p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31" name="Google Shape;53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34" name="Google Shape;534;p4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5" name="Google Shape;535;p4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0" name="Google Shape;540;p5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45" name="Google Shape;545;p5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46" name="Google Shape;546;p5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4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0" lIns="0" spcFirstLastPara="1" rIns="91425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1" name="Google Shape;551;p54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 algn="ctr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6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55" name="Google Shape;555;p56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6" name="Google Shape;556;p56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7" name="Google Shape;557;p56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8" name="Google Shape;558;p56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9" name="Google Shape;559;p56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0" name="Google Shape;560;p56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63" name="Google Shape;563;p57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4" name="Google Shape;564;p57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67" name="Google Shape;567;p58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8" name="Google Shape;568;p58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9" name="Google Shape;569;p58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0" name="Google Shape;570;p58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59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73" name="Google Shape;573;p59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74" name="Google Shape;574;p5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75" name="Google Shape;575;p59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6" name="Google Shape;576;p59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7" name="Google Shape;577;p59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8" name="Google Shape;578;p59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0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81" name="Google Shape;581;p60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82" name="Google Shape;582;p60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83" name="Google Shape;583;p60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84" name="Google Shape;584;p60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85" name="Google Shape;585;p60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6" name="Google Shape;586;p60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7" name="Google Shape;587;p60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8" name="Google Shape;588;p60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91" name="Google Shape;591;p61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2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4" name="Google Shape;594;p62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95" name="Google Shape;595;p62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596" name="Google Shape;596;p62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97" name="Google Shape;597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598" name="Google Shape;598;p62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9" name="Google Shape;599;p62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3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2" name="Google Shape;602;p63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03" name="Google Shape;603;p63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04" name="Google Shape;604;p63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5" name="Google Shape;605;p63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606" name="Google Shape;606;p63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07" name="Google Shape;60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08" name="Google Shape;608;p63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09" name="Google Shape;609;p63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0" name="Google Shape;610;p63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64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5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15" name="Google Shape;615;p65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16" name="Google Shape;616;p65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17" name="Google Shape;617;p65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18" name="Google Shape;618;p65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19" name="Google Shape;619;p65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20" name="Google Shape;620;p65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21" name="Google Shape;621;p65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22" name="Google Shape;622;p65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623" name="Google Shape;623;p65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theme" Target="../theme/theme3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idx="1" type="body"/>
          </p:nvPr>
        </p:nvSpPr>
        <p:spPr>
          <a:xfrm>
            <a:off x="284700" y="1782325"/>
            <a:ext cx="6153900" cy="29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indent="-29845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1pPr>
            <a:lvl2pPr indent="-298450" lvl="1" marL="914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2pPr>
            <a:lvl3pPr indent="-298450" lvl="2" marL="1371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■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3pPr>
            <a:lvl4pPr indent="-298450" lvl="3" marL="18288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4pPr>
            <a:lvl5pPr indent="-298450" lvl="4" marL="22860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5pPr>
            <a:lvl6pPr indent="-298450" lvl="5" marL="27432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■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6pPr>
            <a:lvl7pPr indent="-298450" lvl="6" marL="32004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7pPr>
            <a:lvl8pPr indent="-298450" lvl="7" marL="365760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8pPr>
            <a:lvl9pPr indent="-298450" lvl="8" marL="4114800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100"/>
              <a:buFont typeface="Urbanist"/>
              <a:buChar char="■"/>
              <a:def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type="title"/>
          </p:nvPr>
        </p:nvSpPr>
        <p:spPr>
          <a:xfrm>
            <a:off x="283475" y="459250"/>
            <a:ext cx="85758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Poppins SemiBold"/>
              <a:buNone/>
              <a:defRPr sz="4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99">
          <p15:clr>
            <a:schemeClr val="accent1"/>
          </p15:clr>
        </p15:guide>
        <p15:guide id="2" orient="horz" pos="899">
          <p15:clr>
            <a:schemeClr val="accent1"/>
          </p15:clr>
        </p15:guide>
        <p15:guide id="3" orient="horz" pos="960">
          <p15:clr>
            <a:schemeClr val="accent1"/>
          </p15:clr>
        </p15:guide>
        <p15:guide id="4" orient="horz" pos="1560">
          <p15:clr>
            <a:schemeClr val="accent1"/>
          </p15:clr>
        </p15:guide>
        <p15:guide id="5" orient="horz" pos="1620">
          <p15:clr>
            <a:schemeClr val="accent1"/>
          </p15:clr>
        </p15:guide>
        <p15:guide id="6" orient="horz" pos="2280">
          <p15:clr>
            <a:schemeClr val="accent1"/>
          </p15:clr>
        </p15:guide>
        <p15:guide id="7" orient="horz" pos="2341">
          <p15:clr>
            <a:schemeClr val="accent1"/>
          </p15:clr>
        </p15:guide>
        <p15:guide id="8" pos="299">
          <p15:clr>
            <a:schemeClr val="accent1"/>
          </p15:clr>
        </p15:guide>
        <p15:guide id="9" pos="1559">
          <p15:clr>
            <a:schemeClr val="accent1"/>
          </p15:clr>
        </p15:guide>
        <p15:guide id="10" pos="1618">
          <p15:clr>
            <a:schemeClr val="accent1"/>
          </p15:clr>
        </p15:guide>
        <p15:guide id="11" pos="1981">
          <p15:clr>
            <a:schemeClr val="accent2"/>
          </p15:clr>
        </p15:guide>
        <p15:guide id="12" pos="2039">
          <p15:clr>
            <a:schemeClr val="accent2"/>
          </p15:clr>
        </p15:guide>
        <p15:guide id="13" pos="2880">
          <p15:clr>
            <a:schemeClr val="accent1"/>
          </p15:clr>
        </p15:guide>
        <p15:guide id="14" pos="2939">
          <p15:clr>
            <a:schemeClr val="accent1"/>
          </p15:clr>
        </p15:guide>
        <p15:guide id="15" pos="3719">
          <p15:clr>
            <a:schemeClr val="accent2"/>
          </p15:clr>
        </p15:guide>
        <p15:guide id="16" pos="3779">
          <p15:clr>
            <a:schemeClr val="accent2"/>
          </p15:clr>
        </p15:guide>
        <p15:guide id="17" pos="4140">
          <p15:clr>
            <a:schemeClr val="accent1"/>
          </p15:clr>
        </p15:guide>
        <p15:guide id="18" pos="4199">
          <p15:clr>
            <a:schemeClr val="accent1"/>
          </p15:clr>
        </p15:guide>
        <p15:guide id="19" pos="5459">
          <p15:clr>
            <a:schemeClr val="accent1"/>
          </p15:clr>
        </p15:guide>
        <p15:guide id="20" orient="horz" pos="2941">
          <p15:clr>
            <a:schemeClr val="accent1"/>
          </p15:clr>
        </p15:guide>
        <p15:guide id="21" pos="179">
          <p15:clr>
            <a:srgbClr val="EA4335"/>
          </p15:clr>
        </p15:guide>
        <p15:guide id="22" orient="horz" pos="180">
          <p15:clr>
            <a:srgbClr val="EA4335"/>
          </p15:clr>
        </p15:guide>
        <p15:guide id="23" pos="5581">
          <p15:clr>
            <a:srgbClr val="EA4335"/>
          </p15:clr>
        </p15:guide>
        <p15:guide id="24" orient="horz" pos="30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22.png"/><Relationship Id="rId7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6"/>
          <p:cNvSpPr txBox="1"/>
          <p:nvPr>
            <p:ph type="title"/>
          </p:nvPr>
        </p:nvSpPr>
        <p:spPr>
          <a:xfrm>
            <a:off x="3257300" y="426248"/>
            <a:ext cx="5622600" cy="22752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Friendship Recommendation System </a:t>
            </a:r>
            <a:endParaRPr sz="4400"/>
          </a:p>
        </p:txBody>
      </p:sp>
      <p:sp>
        <p:nvSpPr>
          <p:cNvPr id="629" name="Google Shape;629;p66"/>
          <p:cNvSpPr txBox="1"/>
          <p:nvPr/>
        </p:nvSpPr>
        <p:spPr>
          <a:xfrm>
            <a:off x="3438050" y="3976050"/>
            <a:ext cx="4232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Professors: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Dr. Bahrak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Dr. Yaghoubzade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30" name="Google Shape;630;p66"/>
          <p:cNvSpPr txBox="1"/>
          <p:nvPr/>
        </p:nvSpPr>
        <p:spPr>
          <a:xfrm>
            <a:off x="6743100" y="4680300"/>
            <a:ext cx="423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Data Science Spring 2025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31" name="Google Shape;631;p66"/>
          <p:cNvSpPr txBox="1"/>
          <p:nvPr/>
        </p:nvSpPr>
        <p:spPr>
          <a:xfrm>
            <a:off x="3438050" y="3031725"/>
            <a:ext cx="4232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Sepanta Ghonoodi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Mahdi Yari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Shahab Sehrafat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5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Structures!</a:t>
            </a:r>
            <a:endParaRPr/>
          </a:p>
        </p:txBody>
      </p:sp>
      <p:sp>
        <p:nvSpPr>
          <p:cNvPr id="727" name="Google Shape;727;p75"/>
          <p:cNvSpPr txBox="1"/>
          <p:nvPr/>
        </p:nvSpPr>
        <p:spPr>
          <a:xfrm>
            <a:off x="2455800" y="1427825"/>
            <a:ext cx="4232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Final structure</a:t>
            </a:r>
            <a:r>
              <a:rPr lang="en" sz="15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:</a:t>
            </a:r>
            <a:r>
              <a:rPr lang="en" sz="12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 </a:t>
            </a: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Repeating indexes in and </a:t>
            </a: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Corresponding</a:t>
            </a:r>
            <a:r>
              <a:rPr lang="en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rating  10 times for each user.</a:t>
            </a:r>
            <a:endParaRPr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28" name="Google Shape;728;p75"/>
          <p:cNvSpPr txBox="1"/>
          <p:nvPr/>
        </p:nvSpPr>
        <p:spPr>
          <a:xfrm>
            <a:off x="2455800" y="2475750"/>
            <a:ext cx="423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aphicFrame>
        <p:nvGraphicFramePr>
          <p:cNvPr id="729" name="Google Shape;729;p75"/>
          <p:cNvGraphicFramePr/>
          <p:nvPr/>
        </p:nvGraphicFramePr>
        <p:xfrm>
          <a:off x="1046300" y="217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{430C95D1-1CA6-46ED-975B-0AB480136B7A}</a:tableStyleId>
              </a:tblPr>
              <a:tblGrid>
                <a:gridCol w="1034150"/>
                <a:gridCol w="1034150"/>
                <a:gridCol w="1034150"/>
                <a:gridCol w="1034150"/>
                <a:gridCol w="1034150"/>
                <a:gridCol w="1034150"/>
                <a:gridCol w="1034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Cast id_1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Cast id 2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Cast id 3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….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….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Cast id 10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User 1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….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            ….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User 2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….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            ….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30" name="Google Shape;730;p75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Tehran University</a:t>
            </a:r>
            <a:endParaRPr/>
          </a:p>
        </p:txBody>
      </p:sp>
      <p:sp>
        <p:nvSpPr>
          <p:cNvPr id="731" name="Google Shape;731;p75"/>
          <p:cNvSpPr txBox="1"/>
          <p:nvPr>
            <p:ph idx="2" type="subTitle"/>
          </p:nvPr>
        </p:nvSpPr>
        <p:spPr>
          <a:xfrm>
            <a:off x="4186650" y="1770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sp>
        <p:nvSpPr>
          <p:cNvPr id="732" name="Google Shape;732;p75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2025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6"/>
          <p:cNvSpPr/>
          <p:nvPr/>
        </p:nvSpPr>
        <p:spPr>
          <a:xfrm>
            <a:off x="6098100" y="0"/>
            <a:ext cx="3045900" cy="3715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38" name="Google Shape;738;p76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Data</a:t>
            </a:r>
            <a:endParaRPr/>
          </a:p>
        </p:txBody>
      </p:sp>
      <p:sp>
        <p:nvSpPr>
          <p:cNvPr id="739" name="Google Shape;739;p76"/>
          <p:cNvSpPr txBox="1"/>
          <p:nvPr>
            <p:ph idx="3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steps:</a:t>
            </a:r>
            <a:endParaRPr/>
          </a:p>
        </p:txBody>
      </p:sp>
      <p:sp>
        <p:nvSpPr>
          <p:cNvPr id="740" name="Google Shape;740;p76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2:</a:t>
            </a:r>
            <a:endParaRPr/>
          </a:p>
        </p:txBody>
      </p:sp>
      <p:sp>
        <p:nvSpPr>
          <p:cNvPr id="741" name="Google Shape;741;p76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Tehran University </a:t>
            </a:r>
            <a:endParaRPr/>
          </a:p>
        </p:txBody>
      </p:sp>
      <p:sp>
        <p:nvSpPr>
          <p:cNvPr id="742" name="Google Shape;742;p76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sp>
        <p:nvSpPr>
          <p:cNvPr id="743" name="Google Shape;743;p76"/>
          <p:cNvSpPr/>
          <p:nvPr/>
        </p:nvSpPr>
        <p:spPr>
          <a:xfrm flipH="1" rot="-5400000">
            <a:off x="8850" y="543625"/>
            <a:ext cx="551700" cy="551700"/>
          </a:xfrm>
          <a:prstGeom prst="pie">
            <a:avLst>
              <a:gd fmla="val 931" name="adj1"/>
              <a:gd fmla="val 5408708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44" name="Google Shape;744;p76"/>
          <p:cNvSpPr txBox="1"/>
          <p:nvPr/>
        </p:nvSpPr>
        <p:spPr>
          <a:xfrm>
            <a:off x="506275" y="2698200"/>
            <a:ext cx="4232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Handling missing values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Missing values in ratings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Missing values for low-activity users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45" name="Google Shape;745;p76"/>
          <p:cNvSpPr txBox="1"/>
          <p:nvPr/>
        </p:nvSpPr>
        <p:spPr>
          <a:xfrm>
            <a:off x="506275" y="3678350"/>
            <a:ext cx="4232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Feature engineering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Encodings  &amp; Normalizations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46" name="Google Shape;746;p76"/>
          <p:cNvSpPr txBox="1"/>
          <p:nvPr>
            <p:ph idx="4294967295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800"/>
              <a:t>Spring 2025</a:t>
            </a:r>
            <a:endParaRPr sz="8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77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hase 3:</a:t>
            </a:r>
            <a:endParaRPr/>
          </a:p>
        </p:txBody>
      </p:sp>
      <p:sp>
        <p:nvSpPr>
          <p:cNvPr id="752" name="Google Shape;752;p77"/>
          <p:cNvSpPr txBox="1"/>
          <p:nvPr>
            <p:ph idx="2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Designing and Training models</a:t>
            </a:r>
            <a:endParaRPr/>
          </a:p>
        </p:txBody>
      </p:sp>
      <p:sp>
        <p:nvSpPr>
          <p:cNvPr id="753" name="Google Shape;753;p77"/>
          <p:cNvSpPr txBox="1"/>
          <p:nvPr>
            <p:ph idx="3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Tehran University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77"/>
          <p:cNvSpPr txBox="1"/>
          <p:nvPr>
            <p:ph idx="4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77"/>
          <p:cNvSpPr txBox="1"/>
          <p:nvPr>
            <p:ph idx="5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2025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77"/>
          <p:cNvSpPr/>
          <p:nvPr/>
        </p:nvSpPr>
        <p:spPr>
          <a:xfrm flipH="1" rot="-5400000">
            <a:off x="8850" y="543625"/>
            <a:ext cx="551700" cy="551700"/>
          </a:xfrm>
          <a:prstGeom prst="pie">
            <a:avLst>
              <a:gd fmla="val 931" name="adj1"/>
              <a:gd fmla="val 5408708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8"/>
          <p:cNvSpPr/>
          <p:nvPr/>
        </p:nvSpPr>
        <p:spPr>
          <a:xfrm>
            <a:off x="284700" y="3098090"/>
            <a:ext cx="1579200" cy="357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Autoencoder 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62" name="Google Shape;762;p78"/>
          <p:cNvSpPr/>
          <p:nvPr/>
        </p:nvSpPr>
        <p:spPr>
          <a:xfrm>
            <a:off x="2711425" y="3098100"/>
            <a:ext cx="3438000" cy="3579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Content based filtering neural network</a:t>
            </a:r>
            <a:endParaRPr sz="12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63" name="Google Shape;763;p78"/>
          <p:cNvSpPr/>
          <p:nvPr/>
        </p:nvSpPr>
        <p:spPr>
          <a:xfrm>
            <a:off x="6863525" y="3098093"/>
            <a:ext cx="1579200" cy="357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KNN</a:t>
            </a:r>
            <a:endParaRPr sz="10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64" name="Google Shape;764;p78"/>
          <p:cNvSpPr txBox="1"/>
          <p:nvPr>
            <p:ph idx="1" type="body"/>
          </p:nvPr>
        </p:nvSpPr>
        <p:spPr>
          <a:xfrm>
            <a:off x="379650" y="3500000"/>
            <a:ext cx="13893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Used to create an encoding of movies and users data</a:t>
            </a:r>
            <a:endParaRPr sz="1100"/>
          </a:p>
        </p:txBody>
      </p:sp>
      <p:sp>
        <p:nvSpPr>
          <p:cNvPr id="765" name="Google Shape;765;p78"/>
          <p:cNvSpPr txBox="1"/>
          <p:nvPr>
            <p:ph idx="2" type="body"/>
          </p:nvPr>
        </p:nvSpPr>
        <p:spPr>
          <a:xfrm>
            <a:off x="2901675" y="3500000"/>
            <a:ext cx="29613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Using encoded data to </a:t>
            </a:r>
            <a:r>
              <a:rPr lang="en" sz="1300"/>
              <a:t>predict</a:t>
            </a:r>
            <a:r>
              <a:rPr lang="en" sz="1300"/>
              <a:t> user’s rating to movies</a:t>
            </a:r>
            <a:endParaRPr sz="1300"/>
          </a:p>
        </p:txBody>
      </p:sp>
      <p:sp>
        <p:nvSpPr>
          <p:cNvPr id="766" name="Google Shape;766;p78"/>
          <p:cNvSpPr txBox="1"/>
          <p:nvPr>
            <p:ph idx="3" type="body"/>
          </p:nvPr>
        </p:nvSpPr>
        <p:spPr>
          <a:xfrm>
            <a:off x="6885725" y="3619650"/>
            <a:ext cx="15348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This model finds people near each by the encoding offered by content based filtering neural net</a:t>
            </a:r>
            <a:endParaRPr sz="1100"/>
          </a:p>
        </p:txBody>
      </p:sp>
      <p:sp>
        <p:nvSpPr>
          <p:cNvPr id="767" name="Google Shape;767;p78"/>
          <p:cNvSpPr txBox="1"/>
          <p:nvPr>
            <p:ph type="title"/>
          </p:nvPr>
        </p:nvSpPr>
        <p:spPr>
          <a:xfrm>
            <a:off x="308784" y="1188147"/>
            <a:ext cx="7206000" cy="55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Definitions</a:t>
            </a:r>
            <a:endParaRPr/>
          </a:p>
        </p:txBody>
      </p:sp>
      <p:sp>
        <p:nvSpPr>
          <p:cNvPr id="768" name="Google Shape;768;p78"/>
          <p:cNvSpPr txBox="1"/>
          <p:nvPr>
            <p:ph idx="5" type="subTitle"/>
          </p:nvPr>
        </p:nvSpPr>
        <p:spPr>
          <a:xfrm>
            <a:off x="308784" y="1845875"/>
            <a:ext cx="7206000" cy="51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 </a:t>
            </a:r>
            <a:r>
              <a:rPr lang="en"/>
              <a:t>brief</a:t>
            </a:r>
            <a:r>
              <a:rPr lang="en"/>
              <a:t> description about our models:</a:t>
            </a:r>
            <a:endParaRPr/>
          </a:p>
        </p:txBody>
      </p:sp>
      <p:sp>
        <p:nvSpPr>
          <p:cNvPr id="769" name="Google Shape;769;p78"/>
          <p:cNvSpPr txBox="1"/>
          <p:nvPr>
            <p:ph idx="6" type="subTitle"/>
          </p:nvPr>
        </p:nvSpPr>
        <p:spPr>
          <a:xfrm>
            <a:off x="289900" y="162300"/>
            <a:ext cx="2114700" cy="38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Tehran University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78"/>
          <p:cNvSpPr txBox="1"/>
          <p:nvPr>
            <p:ph idx="7" type="subTitle"/>
          </p:nvPr>
        </p:nvSpPr>
        <p:spPr>
          <a:xfrm>
            <a:off x="4223375" y="25635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78"/>
          <p:cNvSpPr txBox="1"/>
          <p:nvPr>
            <p:ph idx="8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2025</a:t>
            </a:r>
            <a:endParaRPr/>
          </a:p>
        </p:txBody>
      </p:sp>
      <p:sp>
        <p:nvSpPr>
          <p:cNvPr id="772" name="Google Shape;772;p78"/>
          <p:cNvSpPr/>
          <p:nvPr/>
        </p:nvSpPr>
        <p:spPr>
          <a:xfrm>
            <a:off x="2019925" y="3193375"/>
            <a:ext cx="4551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73" name="Google Shape;773;p78"/>
          <p:cNvSpPr/>
          <p:nvPr/>
        </p:nvSpPr>
        <p:spPr>
          <a:xfrm>
            <a:off x="6259625" y="3200725"/>
            <a:ext cx="455100" cy="21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774" name="Google Shape;77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7201" y="527675"/>
            <a:ext cx="2332024" cy="2151826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78"/>
          <p:cNvSpPr txBox="1"/>
          <p:nvPr/>
        </p:nvSpPr>
        <p:spPr>
          <a:xfrm>
            <a:off x="2266125" y="2669200"/>
            <a:ext cx="423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Core model</a:t>
            </a:r>
            <a:endParaRPr sz="13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79"/>
          <p:cNvSpPr txBox="1"/>
          <p:nvPr>
            <p:ph type="title"/>
          </p:nvPr>
        </p:nvSpPr>
        <p:spPr>
          <a:xfrm>
            <a:off x="189600" y="139812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Specifications:</a:t>
            </a:r>
            <a:endParaRPr/>
          </a:p>
        </p:txBody>
      </p:sp>
      <p:sp>
        <p:nvSpPr>
          <p:cNvPr id="781" name="Google Shape;781;p79"/>
          <p:cNvSpPr/>
          <p:nvPr/>
        </p:nvSpPr>
        <p:spPr>
          <a:xfrm rot="5400000">
            <a:off x="2969816" y="3658955"/>
            <a:ext cx="1001100" cy="9225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82" name="Google Shape;782;p79"/>
          <p:cNvSpPr/>
          <p:nvPr/>
        </p:nvSpPr>
        <p:spPr>
          <a:xfrm rot="-5400000">
            <a:off x="4319980" y="3658938"/>
            <a:ext cx="1001100" cy="9225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83" name="Google Shape;783;p79"/>
          <p:cNvSpPr/>
          <p:nvPr/>
        </p:nvSpPr>
        <p:spPr>
          <a:xfrm rot="5400000">
            <a:off x="2272385" y="1213465"/>
            <a:ext cx="858769" cy="831387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84" name="Google Shape;784;p79"/>
          <p:cNvSpPr/>
          <p:nvPr/>
        </p:nvSpPr>
        <p:spPr>
          <a:xfrm rot="-5400000">
            <a:off x="3514173" y="1213518"/>
            <a:ext cx="858900" cy="831300"/>
          </a:xfrm>
          <a:prstGeom prst="trapezoid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85" name="Google Shape;785;p79"/>
          <p:cNvSpPr txBox="1"/>
          <p:nvPr/>
        </p:nvSpPr>
        <p:spPr>
          <a:xfrm>
            <a:off x="1334900" y="791062"/>
            <a:ext cx="1186247" cy="3386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Embedding layers</a:t>
            </a:r>
            <a:endParaRPr sz="10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86" name="Google Shape;786;p79"/>
          <p:cNvSpPr txBox="1"/>
          <p:nvPr/>
        </p:nvSpPr>
        <p:spPr>
          <a:xfrm>
            <a:off x="2196280" y="916424"/>
            <a:ext cx="2168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Movies Autoencoder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787" name="Google Shape;787;p79"/>
          <p:cNvGrpSpPr/>
          <p:nvPr/>
        </p:nvGrpSpPr>
        <p:grpSpPr>
          <a:xfrm>
            <a:off x="404693" y="1199774"/>
            <a:ext cx="1846319" cy="625262"/>
            <a:chOff x="351950" y="1657675"/>
            <a:chExt cx="2513025" cy="829150"/>
          </a:xfrm>
        </p:grpSpPr>
        <p:sp>
          <p:nvSpPr>
            <p:cNvPr id="788" name="Google Shape;788;p79"/>
            <p:cNvSpPr/>
            <p:nvPr/>
          </p:nvSpPr>
          <p:spPr>
            <a:xfrm>
              <a:off x="2717975" y="1657675"/>
              <a:ext cx="147000" cy="588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sp>
          <p:nvSpPr>
            <p:cNvPr id="789" name="Google Shape;789;p79"/>
            <p:cNvSpPr/>
            <p:nvPr/>
          </p:nvSpPr>
          <p:spPr>
            <a:xfrm>
              <a:off x="2137475" y="1870775"/>
              <a:ext cx="431100" cy="198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sp>
          <p:nvSpPr>
            <p:cNvPr id="790" name="Google Shape;790;p79"/>
            <p:cNvSpPr txBox="1"/>
            <p:nvPr/>
          </p:nvSpPr>
          <p:spPr>
            <a:xfrm>
              <a:off x="351950" y="1792925"/>
              <a:ext cx="1793700" cy="69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Urbanist"/>
                  <a:ea typeface="Urbanist"/>
                  <a:cs typeface="Urbanist"/>
                  <a:sym typeface="Urbanist"/>
                </a:rPr>
                <a:t>Directors, cast,... IDs</a:t>
              </a:r>
              <a:endPara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</p:grpSp>
      <p:grpSp>
        <p:nvGrpSpPr>
          <p:cNvPr id="791" name="Google Shape;791;p79"/>
          <p:cNvGrpSpPr/>
          <p:nvPr/>
        </p:nvGrpSpPr>
        <p:grpSpPr>
          <a:xfrm>
            <a:off x="334557" y="1709810"/>
            <a:ext cx="1916465" cy="861936"/>
            <a:chOff x="256475" y="1136925"/>
            <a:chExt cx="2608500" cy="1143000"/>
          </a:xfrm>
        </p:grpSpPr>
        <p:sp>
          <p:nvSpPr>
            <p:cNvPr id="792" name="Google Shape;792;p79"/>
            <p:cNvSpPr/>
            <p:nvPr/>
          </p:nvSpPr>
          <p:spPr>
            <a:xfrm>
              <a:off x="2137475" y="1241350"/>
              <a:ext cx="727500" cy="198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Urbanist"/>
                <a:ea typeface="Urbanist"/>
                <a:cs typeface="Urbanist"/>
                <a:sym typeface="Urbanist"/>
              </a:endParaRPr>
            </a:p>
          </p:txBody>
        </p:sp>
        <p:sp>
          <p:nvSpPr>
            <p:cNvPr id="793" name="Google Shape;793;p79"/>
            <p:cNvSpPr txBox="1"/>
            <p:nvPr/>
          </p:nvSpPr>
          <p:spPr>
            <a:xfrm>
              <a:off x="256475" y="1136925"/>
              <a:ext cx="1881000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Urbanist"/>
                  <a:ea typeface="Urbanist"/>
                  <a:cs typeface="Urbanist"/>
                  <a:sym typeface="Urbanist"/>
                </a:rPr>
                <a:t>Other features(Genre, duration, production year)</a:t>
              </a:r>
              <a:endParaRPr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endParaRPr>
            </a:p>
          </p:txBody>
        </p:sp>
      </p:grpSp>
      <p:sp>
        <p:nvSpPr>
          <p:cNvPr id="794" name="Google Shape;794;p79"/>
          <p:cNvSpPr/>
          <p:nvPr/>
        </p:nvSpPr>
        <p:spPr>
          <a:xfrm>
            <a:off x="2196275" y="4082475"/>
            <a:ext cx="139500" cy="53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95" name="Google Shape;795;p79"/>
          <p:cNvSpPr/>
          <p:nvPr/>
        </p:nvSpPr>
        <p:spPr>
          <a:xfrm>
            <a:off x="2581338" y="4252575"/>
            <a:ext cx="182100" cy="198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cxnSp>
        <p:nvCxnSpPr>
          <p:cNvPr id="796" name="Google Shape;796;p79"/>
          <p:cNvCxnSpPr>
            <a:stCxn id="794" idx="3"/>
            <a:endCxn id="795" idx="2"/>
          </p:cNvCxnSpPr>
          <p:nvPr/>
        </p:nvCxnSpPr>
        <p:spPr>
          <a:xfrm>
            <a:off x="2335775" y="4351725"/>
            <a:ext cx="24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797" name="Google Shape;797;p79"/>
          <p:cNvGrpSpPr/>
          <p:nvPr/>
        </p:nvGrpSpPr>
        <p:grpSpPr>
          <a:xfrm>
            <a:off x="368674" y="3759775"/>
            <a:ext cx="2303700" cy="492900"/>
            <a:chOff x="513599" y="3546050"/>
            <a:chExt cx="2303700" cy="492900"/>
          </a:xfrm>
        </p:grpSpPr>
        <p:grpSp>
          <p:nvGrpSpPr>
            <p:cNvPr id="798" name="Google Shape;798;p79"/>
            <p:cNvGrpSpPr/>
            <p:nvPr/>
          </p:nvGrpSpPr>
          <p:grpSpPr>
            <a:xfrm>
              <a:off x="513599" y="3546050"/>
              <a:ext cx="1388820" cy="307800"/>
              <a:chOff x="513599" y="3546050"/>
              <a:chExt cx="1388820" cy="307800"/>
            </a:xfrm>
          </p:grpSpPr>
          <p:sp>
            <p:nvSpPr>
              <p:cNvPr id="799" name="Google Shape;799;p79"/>
              <p:cNvSpPr/>
              <p:nvPr/>
            </p:nvSpPr>
            <p:spPr>
              <a:xfrm>
                <a:off x="543119" y="3573050"/>
                <a:ext cx="1359300" cy="2538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Urbanist"/>
                  <a:ea typeface="Urbanist"/>
                  <a:cs typeface="Urbanist"/>
                  <a:sym typeface="Urbanist"/>
                </a:endParaRPr>
              </a:p>
            </p:txBody>
          </p:sp>
          <p:sp>
            <p:nvSpPr>
              <p:cNvPr id="800" name="Google Shape;800;p79"/>
              <p:cNvSpPr txBox="1"/>
              <p:nvPr/>
            </p:nvSpPr>
            <p:spPr>
              <a:xfrm>
                <a:off x="513599" y="3546050"/>
                <a:ext cx="1388700" cy="307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Urbanist"/>
                    <a:ea typeface="Urbanist"/>
                    <a:cs typeface="Urbanist"/>
                    <a:sym typeface="Urbanist"/>
                  </a:rPr>
                  <a:t>Cast,Directors... ratings</a:t>
                </a:r>
                <a:endParaRPr sz="800">
                  <a:solidFill>
                    <a:schemeClr val="lt1"/>
                  </a:solidFill>
                  <a:latin typeface="Urbanist"/>
                  <a:ea typeface="Urbanist"/>
                  <a:cs typeface="Urbanist"/>
                  <a:sym typeface="Urbanist"/>
                </a:endParaRPr>
              </a:p>
            </p:txBody>
          </p:sp>
        </p:grpSp>
        <p:cxnSp>
          <p:nvCxnSpPr>
            <p:cNvPr id="801" name="Google Shape;801;p79"/>
            <p:cNvCxnSpPr>
              <a:stCxn id="800" idx="3"/>
              <a:endCxn id="795" idx="0"/>
            </p:cNvCxnSpPr>
            <p:nvPr/>
          </p:nvCxnSpPr>
          <p:spPr>
            <a:xfrm>
              <a:off x="1902299" y="3699950"/>
              <a:ext cx="915000" cy="3390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02" name="Google Shape;802;p79"/>
          <p:cNvSpPr txBox="1"/>
          <p:nvPr/>
        </p:nvSpPr>
        <p:spPr>
          <a:xfrm>
            <a:off x="2549538" y="4013925"/>
            <a:ext cx="245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*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pSp>
        <p:nvGrpSpPr>
          <p:cNvPr id="803" name="Google Shape;803;p79"/>
          <p:cNvGrpSpPr/>
          <p:nvPr/>
        </p:nvGrpSpPr>
        <p:grpSpPr>
          <a:xfrm>
            <a:off x="368674" y="4197825"/>
            <a:ext cx="1827600" cy="307800"/>
            <a:chOff x="474749" y="4197825"/>
            <a:chExt cx="1827600" cy="307800"/>
          </a:xfrm>
        </p:grpSpPr>
        <p:grpSp>
          <p:nvGrpSpPr>
            <p:cNvPr id="804" name="Google Shape;804;p79"/>
            <p:cNvGrpSpPr/>
            <p:nvPr/>
          </p:nvGrpSpPr>
          <p:grpSpPr>
            <a:xfrm>
              <a:off x="474749" y="4197825"/>
              <a:ext cx="1388820" cy="307800"/>
              <a:chOff x="513599" y="3546050"/>
              <a:chExt cx="1388820" cy="307800"/>
            </a:xfrm>
          </p:grpSpPr>
          <p:sp>
            <p:nvSpPr>
              <p:cNvPr id="805" name="Google Shape;805;p79"/>
              <p:cNvSpPr/>
              <p:nvPr/>
            </p:nvSpPr>
            <p:spPr>
              <a:xfrm>
                <a:off x="543119" y="3573050"/>
                <a:ext cx="1359300" cy="253800"/>
              </a:xfrm>
              <a:prstGeom prst="roundRect">
                <a:avLst>
                  <a:gd fmla="val 16667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Urbanist"/>
                  <a:ea typeface="Urbanist"/>
                  <a:cs typeface="Urbanist"/>
                  <a:sym typeface="Urbanist"/>
                </a:endParaRPr>
              </a:p>
            </p:txBody>
          </p:sp>
          <p:sp>
            <p:nvSpPr>
              <p:cNvPr id="806" name="Google Shape;806;p79"/>
              <p:cNvSpPr txBox="1"/>
              <p:nvPr/>
            </p:nvSpPr>
            <p:spPr>
              <a:xfrm>
                <a:off x="513599" y="3546050"/>
                <a:ext cx="1388700" cy="3078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800">
                    <a:solidFill>
                      <a:schemeClr val="lt1"/>
                    </a:solidFill>
                    <a:latin typeface="Urbanist"/>
                    <a:ea typeface="Urbanist"/>
                    <a:cs typeface="Urbanist"/>
                    <a:sym typeface="Urbanist"/>
                  </a:rPr>
                  <a:t>Cast,Directors... IDs</a:t>
                </a:r>
                <a:endParaRPr sz="800">
                  <a:solidFill>
                    <a:schemeClr val="lt1"/>
                  </a:solidFill>
                  <a:latin typeface="Urbanist"/>
                  <a:ea typeface="Urbanist"/>
                  <a:cs typeface="Urbanist"/>
                  <a:sym typeface="Urbanist"/>
                </a:endParaRPr>
              </a:p>
            </p:txBody>
          </p:sp>
        </p:grpSp>
        <p:cxnSp>
          <p:nvCxnSpPr>
            <p:cNvPr id="807" name="Google Shape;807;p79"/>
            <p:cNvCxnSpPr>
              <a:stCxn id="806" idx="3"/>
              <a:endCxn id="794" idx="1"/>
            </p:cNvCxnSpPr>
            <p:nvPr/>
          </p:nvCxnSpPr>
          <p:spPr>
            <a:xfrm>
              <a:off x="1863449" y="4351725"/>
              <a:ext cx="438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cxnSp>
        <p:nvCxnSpPr>
          <p:cNvPr id="808" name="Google Shape;808;p79"/>
          <p:cNvCxnSpPr/>
          <p:nvPr/>
        </p:nvCxnSpPr>
        <p:spPr>
          <a:xfrm flipH="1" rot="10800000">
            <a:off x="2795225" y="4347525"/>
            <a:ext cx="2313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09" name="Google Shape;809;p79"/>
          <p:cNvSpPr txBox="1"/>
          <p:nvPr/>
        </p:nvSpPr>
        <p:spPr>
          <a:xfrm>
            <a:off x="1589975" y="4680300"/>
            <a:ext cx="135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Embedding layer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10" name="Google Shape;810;p79"/>
          <p:cNvSpPr/>
          <p:nvPr/>
        </p:nvSpPr>
        <p:spPr>
          <a:xfrm>
            <a:off x="4070075" y="3854700"/>
            <a:ext cx="139500" cy="52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11" name="Google Shape;811;p79"/>
          <p:cNvSpPr/>
          <p:nvPr/>
        </p:nvSpPr>
        <p:spPr>
          <a:xfrm>
            <a:off x="4097675" y="4457225"/>
            <a:ext cx="111900" cy="3078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12" name="Google Shape;812;p79"/>
          <p:cNvSpPr txBox="1"/>
          <p:nvPr/>
        </p:nvSpPr>
        <p:spPr>
          <a:xfrm>
            <a:off x="3405625" y="4789500"/>
            <a:ext cx="1693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Encoded Users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13" name="Google Shape;813;p79"/>
          <p:cNvSpPr/>
          <p:nvPr/>
        </p:nvSpPr>
        <p:spPr>
          <a:xfrm>
            <a:off x="3252975" y="1412263"/>
            <a:ext cx="139500" cy="433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814" name="Google Shape;81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875" y="1639700"/>
            <a:ext cx="1148900" cy="11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1025" y="2884472"/>
            <a:ext cx="1148900" cy="11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79"/>
          <p:cNvSpPr/>
          <p:nvPr/>
        </p:nvSpPr>
        <p:spPr>
          <a:xfrm>
            <a:off x="4070075" y="3212463"/>
            <a:ext cx="1282500" cy="4929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17" name="Google Shape;817;p79"/>
          <p:cNvSpPr/>
          <p:nvPr/>
        </p:nvSpPr>
        <p:spPr>
          <a:xfrm flipH="1" rot="10800000">
            <a:off x="3252975" y="1967700"/>
            <a:ext cx="2051400" cy="492900"/>
          </a:xfrm>
          <a:prstGeom prst="bentArrow">
            <a:avLst>
              <a:gd fmla="val 25000" name="adj1"/>
              <a:gd fmla="val 23641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18" name="Google Shape;818;p79"/>
          <p:cNvSpPr/>
          <p:nvPr/>
        </p:nvSpPr>
        <p:spPr>
          <a:xfrm rot="3088020">
            <a:off x="6642915" y="2171706"/>
            <a:ext cx="529243" cy="19832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19" name="Google Shape;819;p79"/>
          <p:cNvSpPr/>
          <p:nvPr/>
        </p:nvSpPr>
        <p:spPr>
          <a:xfrm rot="-1886557">
            <a:off x="6688986" y="3131064"/>
            <a:ext cx="437079" cy="22757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20" name="Google Shape;820;p79"/>
          <p:cNvSpPr/>
          <p:nvPr/>
        </p:nvSpPr>
        <p:spPr>
          <a:xfrm>
            <a:off x="6894350" y="2539675"/>
            <a:ext cx="726600" cy="43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Dot product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821" name="Google Shape;82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5800" y="2393275"/>
            <a:ext cx="726600" cy="726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79"/>
          <p:cNvSpPr txBox="1"/>
          <p:nvPr/>
        </p:nvSpPr>
        <p:spPr>
          <a:xfrm>
            <a:off x="8588900" y="1963775"/>
            <a:ext cx="602400" cy="354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Rating</a:t>
            </a:r>
            <a:endParaRPr b="1"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823" name="Google Shape;82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8550" y="1128624"/>
            <a:ext cx="861949" cy="861949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79"/>
          <p:cNvSpPr/>
          <p:nvPr/>
        </p:nvSpPr>
        <p:spPr>
          <a:xfrm>
            <a:off x="7217825" y="1493275"/>
            <a:ext cx="292800" cy="10464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25" name="Google Shape;825;p79"/>
          <p:cNvSpPr/>
          <p:nvPr/>
        </p:nvSpPr>
        <p:spPr>
          <a:xfrm rot="5400000">
            <a:off x="8512600" y="1357625"/>
            <a:ext cx="484800" cy="625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26" name="Google Shape;826;p79"/>
          <p:cNvSpPr/>
          <p:nvPr/>
        </p:nvSpPr>
        <p:spPr>
          <a:xfrm flipH="1" rot="5400000">
            <a:off x="8512600" y="2259150"/>
            <a:ext cx="484800" cy="6252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80"/>
          <p:cNvSpPr txBox="1"/>
          <p:nvPr>
            <p:ph idx="3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832" name="Google Shape;832;p80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4:</a:t>
            </a:r>
            <a:endParaRPr/>
          </a:p>
        </p:txBody>
      </p:sp>
      <p:sp>
        <p:nvSpPr>
          <p:cNvPr id="833" name="Google Shape;833;p80"/>
          <p:cNvSpPr txBox="1"/>
          <p:nvPr>
            <p:ph idx="4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Tehran University</a:t>
            </a:r>
            <a:endParaRPr/>
          </a:p>
        </p:txBody>
      </p:sp>
      <p:sp>
        <p:nvSpPr>
          <p:cNvPr id="834" name="Google Shape;834;p80"/>
          <p:cNvSpPr txBox="1"/>
          <p:nvPr>
            <p:ph idx="5" type="subTitle"/>
          </p:nvPr>
        </p:nvSpPr>
        <p:spPr>
          <a:xfrm>
            <a:off x="4186650" y="1770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sp>
        <p:nvSpPr>
          <p:cNvPr id="835" name="Google Shape;835;p80"/>
          <p:cNvSpPr txBox="1"/>
          <p:nvPr>
            <p:ph idx="6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2025</a:t>
            </a:r>
            <a:endParaRPr/>
          </a:p>
        </p:txBody>
      </p:sp>
      <p:sp>
        <p:nvSpPr>
          <p:cNvPr id="836" name="Google Shape;836;p80"/>
          <p:cNvSpPr/>
          <p:nvPr/>
        </p:nvSpPr>
        <p:spPr>
          <a:xfrm flipH="1" rot="-5400000">
            <a:off x="8850" y="543625"/>
            <a:ext cx="551700" cy="551700"/>
          </a:xfrm>
          <a:prstGeom prst="pie">
            <a:avLst>
              <a:gd fmla="val 931" name="adj1"/>
              <a:gd fmla="val 5408708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81"/>
          <p:cNvSpPr txBox="1"/>
          <p:nvPr>
            <p:ph type="title"/>
          </p:nvPr>
        </p:nvSpPr>
        <p:spPr>
          <a:xfrm>
            <a:off x="289900" y="395394"/>
            <a:ext cx="4895700" cy="6576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Encoder Model results: </a:t>
            </a:r>
            <a:endParaRPr/>
          </a:p>
        </p:txBody>
      </p:sp>
      <p:sp>
        <p:nvSpPr>
          <p:cNvPr id="842" name="Google Shape;842;p81"/>
          <p:cNvSpPr txBox="1"/>
          <p:nvPr/>
        </p:nvSpPr>
        <p:spPr>
          <a:xfrm>
            <a:off x="438000" y="1073825"/>
            <a:ext cx="59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Model calculation for distance between dissimilar movies(Batman and Godfather I):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843" name="Google Shape;843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975" y="1497574"/>
            <a:ext cx="5875833" cy="1275425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81"/>
          <p:cNvSpPr txBox="1"/>
          <p:nvPr/>
        </p:nvSpPr>
        <p:spPr>
          <a:xfrm>
            <a:off x="474750" y="2861600"/>
            <a:ext cx="5968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Model calculation for distance between dissimilar movies(Godfather I and Godfather II):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845" name="Google Shape;84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8260" y="3304200"/>
            <a:ext cx="5815264" cy="1275425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81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Tehran University</a:t>
            </a:r>
            <a:endParaRPr/>
          </a:p>
        </p:txBody>
      </p:sp>
      <p:sp>
        <p:nvSpPr>
          <p:cNvPr id="847" name="Google Shape;847;p81"/>
          <p:cNvSpPr txBox="1"/>
          <p:nvPr>
            <p:ph idx="2" type="subTitle"/>
          </p:nvPr>
        </p:nvSpPr>
        <p:spPr>
          <a:xfrm>
            <a:off x="4186650" y="1770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sp>
        <p:nvSpPr>
          <p:cNvPr id="848" name="Google Shape;848;p81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2025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2"/>
          <p:cNvSpPr txBox="1"/>
          <p:nvPr>
            <p:ph type="title"/>
          </p:nvPr>
        </p:nvSpPr>
        <p:spPr>
          <a:xfrm>
            <a:off x="283475" y="433725"/>
            <a:ext cx="58218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Based Filtering Results:</a:t>
            </a:r>
            <a:endParaRPr/>
          </a:p>
        </p:txBody>
      </p:sp>
      <p:sp>
        <p:nvSpPr>
          <p:cNvPr id="854" name="Google Shape;854;p82"/>
          <p:cNvSpPr txBox="1"/>
          <p:nvPr>
            <p:ph idx="1" type="subTitle"/>
          </p:nvPr>
        </p:nvSpPr>
        <p:spPr>
          <a:xfrm>
            <a:off x="474750" y="867525"/>
            <a:ext cx="3286500" cy="356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150"/>
              <a:t>Models Prediction for user rating to movies:</a:t>
            </a:r>
            <a:endParaRPr sz="1150"/>
          </a:p>
        </p:txBody>
      </p:sp>
      <p:pic>
        <p:nvPicPr>
          <p:cNvPr id="855" name="Google Shape;85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4775" y="1339900"/>
            <a:ext cx="4617950" cy="1713875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82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Tehran University</a:t>
            </a:r>
            <a:endParaRPr/>
          </a:p>
        </p:txBody>
      </p:sp>
      <p:sp>
        <p:nvSpPr>
          <p:cNvPr id="857" name="Google Shape;857;p82"/>
          <p:cNvSpPr txBox="1"/>
          <p:nvPr>
            <p:ph idx="2" type="subTitle"/>
          </p:nvPr>
        </p:nvSpPr>
        <p:spPr>
          <a:xfrm>
            <a:off x="4186650" y="1770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sp>
        <p:nvSpPr>
          <p:cNvPr id="858" name="Google Shape;858;p82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2025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83"/>
          <p:cNvSpPr txBox="1"/>
          <p:nvPr>
            <p:ph type="title"/>
          </p:nvPr>
        </p:nvSpPr>
        <p:spPr>
          <a:xfrm>
            <a:off x="283475" y="433725"/>
            <a:ext cx="543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 and Validation result:</a:t>
            </a:r>
            <a:endParaRPr/>
          </a:p>
        </p:txBody>
      </p:sp>
      <p:pic>
        <p:nvPicPr>
          <p:cNvPr id="864" name="Google Shape;86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19925"/>
            <a:ext cx="3444024" cy="273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5600" y="983550"/>
            <a:ext cx="4017125" cy="314195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p83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Tehran University</a:t>
            </a:r>
            <a:endParaRPr/>
          </a:p>
        </p:txBody>
      </p:sp>
      <p:sp>
        <p:nvSpPr>
          <p:cNvPr id="867" name="Google Shape;867;p83"/>
          <p:cNvSpPr txBox="1"/>
          <p:nvPr>
            <p:ph idx="2" type="subTitle"/>
          </p:nvPr>
        </p:nvSpPr>
        <p:spPr>
          <a:xfrm>
            <a:off x="4186650" y="1770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sp>
        <p:nvSpPr>
          <p:cNvPr id="868" name="Google Shape;868;p83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2025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84"/>
          <p:cNvSpPr txBox="1"/>
          <p:nvPr>
            <p:ph type="title"/>
          </p:nvPr>
        </p:nvSpPr>
        <p:spPr>
          <a:xfrm>
            <a:off x="283475" y="433720"/>
            <a:ext cx="4925400" cy="636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output of KNN model:</a:t>
            </a:r>
            <a:endParaRPr/>
          </a:p>
        </p:txBody>
      </p:sp>
      <p:pic>
        <p:nvPicPr>
          <p:cNvPr id="874" name="Google Shape;87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888" y="1523862"/>
            <a:ext cx="355282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9100" y="3791887"/>
            <a:ext cx="4724400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84"/>
          <p:cNvSpPr txBox="1"/>
          <p:nvPr/>
        </p:nvSpPr>
        <p:spPr>
          <a:xfrm>
            <a:off x="629975" y="1069725"/>
            <a:ext cx="423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For Users:</a:t>
            </a:r>
            <a:endParaRPr sz="13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77" name="Google Shape;877;p84"/>
          <p:cNvSpPr txBox="1"/>
          <p:nvPr/>
        </p:nvSpPr>
        <p:spPr>
          <a:xfrm>
            <a:off x="719375" y="3200250"/>
            <a:ext cx="423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For movies:</a:t>
            </a:r>
            <a:endParaRPr sz="13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78" name="Google Shape;878;p84"/>
          <p:cNvSpPr txBox="1"/>
          <p:nvPr/>
        </p:nvSpPr>
        <p:spPr>
          <a:xfrm>
            <a:off x="155100" y="4157800"/>
            <a:ext cx="173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Movie 550: The Prestige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79" name="Google Shape;879;p84"/>
          <p:cNvSpPr txBox="1"/>
          <p:nvPr/>
        </p:nvSpPr>
        <p:spPr>
          <a:xfrm>
            <a:off x="155100" y="4391025"/>
            <a:ext cx="1734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Movie 513: The Martian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80" name="Google Shape;880;p84"/>
          <p:cNvSpPr txBox="1"/>
          <p:nvPr/>
        </p:nvSpPr>
        <p:spPr>
          <a:xfrm>
            <a:off x="155100" y="4620300"/>
            <a:ext cx="173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Movie 513: </a:t>
            </a: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War for the Planet of the Apes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881" name="Google Shape;881;p84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Tehran University</a:t>
            </a:r>
            <a:endParaRPr/>
          </a:p>
        </p:txBody>
      </p:sp>
      <p:sp>
        <p:nvSpPr>
          <p:cNvPr id="882" name="Google Shape;882;p84"/>
          <p:cNvSpPr txBox="1"/>
          <p:nvPr>
            <p:ph idx="2" type="subTitle"/>
          </p:nvPr>
        </p:nvSpPr>
        <p:spPr>
          <a:xfrm>
            <a:off x="4186650" y="1770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sp>
        <p:nvSpPr>
          <p:cNvPr id="883" name="Google Shape;883;p84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2025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67"/>
          <p:cNvSpPr txBox="1"/>
          <p:nvPr>
            <p:ph idx="1" type="subTitle"/>
          </p:nvPr>
        </p:nvSpPr>
        <p:spPr>
          <a:xfrm>
            <a:off x="5297401" y="1457788"/>
            <a:ext cx="3453600" cy="4617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Introduction</a:t>
            </a:r>
            <a:endParaRPr/>
          </a:p>
        </p:txBody>
      </p:sp>
      <p:sp>
        <p:nvSpPr>
          <p:cNvPr id="637" name="Google Shape;637;p67"/>
          <p:cNvSpPr txBox="1"/>
          <p:nvPr>
            <p:ph idx="3" type="subTitle"/>
          </p:nvPr>
        </p:nvSpPr>
        <p:spPr>
          <a:xfrm>
            <a:off x="5297401" y="1960649"/>
            <a:ext cx="3453600" cy="4617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Data Gathering Process  and Visualizations</a:t>
            </a:r>
            <a:endParaRPr/>
          </a:p>
        </p:txBody>
      </p:sp>
      <p:sp>
        <p:nvSpPr>
          <p:cNvPr id="638" name="Google Shape;638;p67"/>
          <p:cNvSpPr txBox="1"/>
          <p:nvPr>
            <p:ph idx="5" type="subTitle"/>
          </p:nvPr>
        </p:nvSpPr>
        <p:spPr>
          <a:xfrm>
            <a:off x="5297401" y="2496335"/>
            <a:ext cx="3453600" cy="4617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Training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</a:t>
            </a:r>
            <a:endParaRPr/>
          </a:p>
        </p:txBody>
      </p:sp>
      <p:sp>
        <p:nvSpPr>
          <p:cNvPr id="639" name="Google Shape;639;p67"/>
          <p:cNvSpPr txBox="1"/>
          <p:nvPr>
            <p:ph idx="7" type="subTitle"/>
          </p:nvPr>
        </p:nvSpPr>
        <p:spPr>
          <a:xfrm>
            <a:off x="5297401" y="2966371"/>
            <a:ext cx="3453600" cy="4617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600"/>
              <a:t>Result</a:t>
            </a:r>
            <a:endParaRPr b="0"/>
          </a:p>
        </p:txBody>
      </p:sp>
      <p:sp>
        <p:nvSpPr>
          <p:cNvPr id="640" name="Google Shape;640;p67"/>
          <p:cNvSpPr txBox="1"/>
          <p:nvPr/>
        </p:nvSpPr>
        <p:spPr>
          <a:xfrm>
            <a:off x="4673400" y="1930467"/>
            <a:ext cx="5226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02.</a:t>
            </a:r>
            <a:endParaRPr sz="18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641" name="Google Shape;641;p67"/>
          <p:cNvSpPr txBox="1"/>
          <p:nvPr/>
        </p:nvSpPr>
        <p:spPr>
          <a:xfrm>
            <a:off x="4673400" y="1427606"/>
            <a:ext cx="5226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01</a:t>
            </a:r>
            <a:r>
              <a:rPr lang="en" sz="18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  <a:endParaRPr sz="18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642" name="Google Shape;642;p67"/>
          <p:cNvSpPr txBox="1"/>
          <p:nvPr/>
        </p:nvSpPr>
        <p:spPr>
          <a:xfrm>
            <a:off x="4673400" y="2433328"/>
            <a:ext cx="5226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03</a:t>
            </a:r>
            <a:r>
              <a:rPr lang="en" sz="18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  <a:endParaRPr sz="18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643" name="Google Shape;643;p67"/>
          <p:cNvSpPr txBox="1"/>
          <p:nvPr/>
        </p:nvSpPr>
        <p:spPr>
          <a:xfrm>
            <a:off x="4673400" y="2936189"/>
            <a:ext cx="5226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04</a:t>
            </a:r>
            <a:r>
              <a:rPr lang="en" sz="1800">
                <a:solidFill>
                  <a:schemeClr val="lt1"/>
                </a:solidFill>
                <a:latin typeface="Urbanist Medium"/>
                <a:ea typeface="Urbanist Medium"/>
                <a:cs typeface="Urbanist Medium"/>
                <a:sym typeface="Urbanist Medium"/>
              </a:rPr>
              <a:t>.</a:t>
            </a:r>
            <a:endParaRPr sz="1800">
              <a:solidFill>
                <a:schemeClr val="lt1"/>
              </a:solidFill>
              <a:latin typeface="Urbanist Medium"/>
              <a:ea typeface="Urbanist Medium"/>
              <a:cs typeface="Urbanist Medium"/>
              <a:sym typeface="Urbanist Medium"/>
            </a:endParaRPr>
          </a:p>
        </p:txBody>
      </p:sp>
      <p:sp>
        <p:nvSpPr>
          <p:cNvPr id="644" name="Google Shape;644;p67"/>
          <p:cNvSpPr txBox="1"/>
          <p:nvPr>
            <p:ph type="title"/>
          </p:nvPr>
        </p:nvSpPr>
        <p:spPr>
          <a:xfrm>
            <a:off x="1582800" y="1485525"/>
            <a:ext cx="29892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645" name="Google Shape;645;p67"/>
          <p:cNvSpPr txBox="1"/>
          <p:nvPr>
            <p:ph idx="9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Tehran University</a:t>
            </a:r>
            <a:endParaRPr/>
          </a:p>
        </p:txBody>
      </p:sp>
      <p:sp>
        <p:nvSpPr>
          <p:cNvPr id="646" name="Google Shape;646;p67"/>
          <p:cNvSpPr txBox="1"/>
          <p:nvPr>
            <p:ph idx="13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sp>
        <p:nvSpPr>
          <p:cNvPr id="647" name="Google Shape;647;p67"/>
          <p:cNvSpPr txBox="1"/>
          <p:nvPr>
            <p:ph idx="14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2025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5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Tehran University</a:t>
            </a:r>
            <a:endParaRPr/>
          </a:p>
        </p:txBody>
      </p:sp>
      <p:sp>
        <p:nvSpPr>
          <p:cNvPr id="889" name="Google Shape;889;p85"/>
          <p:cNvSpPr txBox="1"/>
          <p:nvPr>
            <p:ph type="title"/>
          </p:nvPr>
        </p:nvSpPr>
        <p:spPr>
          <a:xfrm>
            <a:off x="283475" y="433725"/>
            <a:ext cx="5232900" cy="6360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recommended friends :)</a:t>
            </a:r>
            <a:endParaRPr/>
          </a:p>
        </p:txBody>
      </p:sp>
      <p:sp>
        <p:nvSpPr>
          <p:cNvPr id="890" name="Google Shape;890;p85"/>
          <p:cNvSpPr txBox="1"/>
          <p:nvPr>
            <p:ph idx="2" type="subTitle"/>
          </p:nvPr>
        </p:nvSpPr>
        <p:spPr>
          <a:xfrm>
            <a:off x="4186650" y="1770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sp>
        <p:nvSpPr>
          <p:cNvPr id="891" name="Google Shape;891;p85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2025</a:t>
            </a:r>
            <a:endParaRPr/>
          </a:p>
        </p:txBody>
      </p:sp>
      <p:pic>
        <p:nvPicPr>
          <p:cNvPr id="892" name="Google Shape;892;p85" title="Screenshot 2025-06-08 144539.png"/>
          <p:cNvPicPr preferRelativeResize="0"/>
          <p:nvPr/>
        </p:nvPicPr>
        <p:blipFill rotWithShape="1">
          <a:blip r:embed="rId3">
            <a:alphaModFix/>
          </a:blip>
          <a:srcRect b="25567" l="0" r="0" t="0"/>
          <a:stretch/>
        </p:blipFill>
        <p:spPr>
          <a:xfrm>
            <a:off x="177825" y="3087375"/>
            <a:ext cx="4048922" cy="7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85" title="Screenshot 2025-06-08 144649.png"/>
          <p:cNvPicPr preferRelativeResize="0"/>
          <p:nvPr/>
        </p:nvPicPr>
        <p:blipFill rotWithShape="1">
          <a:blip r:embed="rId4">
            <a:alphaModFix/>
          </a:blip>
          <a:srcRect b="27108" l="0" r="0" t="0"/>
          <a:stretch/>
        </p:blipFill>
        <p:spPr>
          <a:xfrm>
            <a:off x="284438" y="2227837"/>
            <a:ext cx="3835699" cy="6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85" title="Screenshot 2025-06-08 144800.png"/>
          <p:cNvPicPr preferRelativeResize="0"/>
          <p:nvPr/>
        </p:nvPicPr>
        <p:blipFill rotWithShape="1">
          <a:blip r:embed="rId5">
            <a:alphaModFix/>
          </a:blip>
          <a:srcRect b="27214" l="4021" r="0" t="0"/>
          <a:stretch/>
        </p:blipFill>
        <p:spPr>
          <a:xfrm>
            <a:off x="1646275" y="4058125"/>
            <a:ext cx="4925400" cy="76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85" title="Screenshot 2025-06-08 144910.png"/>
          <p:cNvPicPr preferRelativeResize="0"/>
          <p:nvPr/>
        </p:nvPicPr>
        <p:blipFill rotWithShape="1">
          <a:blip r:embed="rId6">
            <a:alphaModFix/>
          </a:blip>
          <a:srcRect b="32854" l="0" r="0" t="0"/>
          <a:stretch/>
        </p:blipFill>
        <p:spPr>
          <a:xfrm>
            <a:off x="4465325" y="3146725"/>
            <a:ext cx="4399600" cy="625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85" title="Screenshot 2025-06-08 144210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0022" y="1108050"/>
            <a:ext cx="5131603" cy="80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85" title="Screenshot 2025-06-08 144415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65316" y="2190775"/>
            <a:ext cx="4399609" cy="75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86"/>
          <p:cNvSpPr txBox="1"/>
          <p:nvPr>
            <p:ph type="title"/>
          </p:nvPr>
        </p:nvSpPr>
        <p:spPr>
          <a:xfrm>
            <a:off x="283475" y="1096954"/>
            <a:ext cx="8575800" cy="27576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903" name="Google Shape;903;p86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Name</a:t>
            </a:r>
            <a:endParaRPr/>
          </a:p>
        </p:txBody>
      </p:sp>
      <p:sp>
        <p:nvSpPr>
          <p:cNvPr id="904" name="Google Shape;904;p86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Quarter</a:t>
            </a:r>
            <a:endParaRPr/>
          </a:p>
        </p:txBody>
      </p:sp>
      <p:sp>
        <p:nvSpPr>
          <p:cNvPr id="905" name="Google Shape;905;p86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Month Year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8"/>
          <p:cNvSpPr txBox="1"/>
          <p:nvPr>
            <p:ph idx="1" type="subTitle"/>
          </p:nvPr>
        </p:nvSpPr>
        <p:spPr>
          <a:xfrm>
            <a:off x="284700" y="2574275"/>
            <a:ext cx="4287300" cy="11040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project using data from letterbox site, We aim to build a recommendation system that </a:t>
            </a:r>
            <a:r>
              <a:rPr lang="en"/>
              <a:t>matches people through their movie taste.</a:t>
            </a:r>
            <a:endParaRPr/>
          </a:p>
        </p:txBody>
      </p:sp>
      <p:sp>
        <p:nvSpPr>
          <p:cNvPr id="653" name="Google Shape;653;p68"/>
          <p:cNvSpPr txBox="1"/>
          <p:nvPr>
            <p:ph type="title"/>
          </p:nvPr>
        </p:nvSpPr>
        <p:spPr>
          <a:xfrm>
            <a:off x="284700" y="474750"/>
            <a:ext cx="5622600" cy="17943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9"/>
          <p:cNvSpPr txBox="1"/>
          <p:nvPr>
            <p:ph type="title"/>
          </p:nvPr>
        </p:nvSpPr>
        <p:spPr>
          <a:xfrm>
            <a:off x="283475" y="1096954"/>
            <a:ext cx="8575800" cy="2757600"/>
          </a:xfrm>
          <a:prstGeom prst="rect">
            <a:avLst/>
          </a:prstGeom>
        </p:spPr>
        <p:txBody>
          <a:bodyPr anchorCtr="0" anchor="ctr" bIns="0" lIns="0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dive into the data!</a:t>
            </a:r>
            <a:endParaRPr/>
          </a:p>
        </p:txBody>
      </p:sp>
      <p:sp>
        <p:nvSpPr>
          <p:cNvPr id="659" name="Google Shape;659;p69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Tehran University</a:t>
            </a:r>
            <a:endParaRPr/>
          </a:p>
        </p:txBody>
      </p:sp>
      <p:sp>
        <p:nvSpPr>
          <p:cNvPr id="660" name="Google Shape;660;p69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sp>
        <p:nvSpPr>
          <p:cNvPr id="661" name="Google Shape;661;p69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2025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70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Gathering Data</a:t>
            </a:r>
            <a:endParaRPr/>
          </a:p>
        </p:txBody>
      </p:sp>
      <p:sp>
        <p:nvSpPr>
          <p:cNvPr id="667" name="Google Shape;667;p70"/>
          <p:cNvSpPr txBox="1"/>
          <p:nvPr>
            <p:ph idx="3" type="body"/>
          </p:nvPr>
        </p:nvSpPr>
        <p:spPr>
          <a:xfrm>
            <a:off x="284700" y="2271700"/>
            <a:ext cx="4290600" cy="467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Project </a:t>
            </a:r>
            <a:r>
              <a:rPr b="1" lang="en"/>
              <a:t>3 classes</a:t>
            </a:r>
            <a:r>
              <a:rPr lang="en"/>
              <a:t> of data is scraped from </a:t>
            </a:r>
            <a:r>
              <a:rPr lang="en"/>
              <a:t>letterbox website: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668" name="Google Shape;668;p70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1:</a:t>
            </a:r>
            <a:endParaRPr/>
          </a:p>
        </p:txBody>
      </p:sp>
      <p:sp>
        <p:nvSpPr>
          <p:cNvPr id="669" name="Google Shape;669;p70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Tehran University</a:t>
            </a:r>
            <a:endParaRPr/>
          </a:p>
        </p:txBody>
      </p:sp>
      <p:sp>
        <p:nvSpPr>
          <p:cNvPr id="670" name="Google Shape;670;p70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sp>
        <p:nvSpPr>
          <p:cNvPr id="671" name="Google Shape;671;p70"/>
          <p:cNvSpPr/>
          <p:nvPr/>
        </p:nvSpPr>
        <p:spPr>
          <a:xfrm flipH="1" rot="-5400000">
            <a:off x="8850" y="543625"/>
            <a:ext cx="551700" cy="551700"/>
          </a:xfrm>
          <a:prstGeom prst="pie">
            <a:avLst>
              <a:gd fmla="val 931" name="adj1"/>
              <a:gd fmla="val 5408708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72" name="Google Shape;672;p70"/>
          <p:cNvSpPr txBox="1"/>
          <p:nvPr/>
        </p:nvSpPr>
        <p:spPr>
          <a:xfrm>
            <a:off x="6059700" y="2344200"/>
            <a:ext cx="3084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Tell us what’s good, We will find you friends!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673" name="Google Shape;67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9700" y="533100"/>
            <a:ext cx="2931900" cy="1761926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0"/>
          <p:cNvSpPr txBox="1"/>
          <p:nvPr/>
        </p:nvSpPr>
        <p:spPr>
          <a:xfrm>
            <a:off x="506275" y="2698200"/>
            <a:ext cx="42324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Movies features: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Director, composer, cast,  production year, genre, cast,...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Users features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Rating to their </a:t>
            </a: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Favorite casts, directors, decade, genres, languages, countries,..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Watch count of casts, directors,....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Users rating to movies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1"/>
          <p:cNvSpPr txBox="1"/>
          <p:nvPr>
            <p:ph type="title"/>
          </p:nvPr>
        </p:nvSpPr>
        <p:spPr>
          <a:xfrm>
            <a:off x="283675" y="323512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Visualizations</a:t>
            </a:r>
            <a:endParaRPr/>
          </a:p>
        </p:txBody>
      </p:sp>
      <p:pic>
        <p:nvPicPr>
          <p:cNvPr id="680" name="Google Shape;68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300" y="990250"/>
            <a:ext cx="1278000" cy="7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81" name="Google Shape;68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0200" y="960833"/>
            <a:ext cx="1278000" cy="7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82" name="Google Shape;682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6400" y="990238"/>
            <a:ext cx="1278000" cy="718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83" name="Google Shape;683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861150"/>
            <a:ext cx="8839200" cy="1751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84" name="Google Shape;684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2925" y="3656898"/>
            <a:ext cx="6178200" cy="137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2"/>
          <p:cNvSpPr/>
          <p:nvPr/>
        </p:nvSpPr>
        <p:spPr>
          <a:xfrm>
            <a:off x="6098100" y="0"/>
            <a:ext cx="3045900" cy="3715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90" name="Google Shape;690;p72"/>
          <p:cNvSpPr txBox="1"/>
          <p:nvPr>
            <p:ph idx="5" type="title"/>
          </p:nvPr>
        </p:nvSpPr>
        <p:spPr>
          <a:xfrm>
            <a:off x="284700" y="1692899"/>
            <a:ext cx="5622600" cy="813900"/>
          </a:xfrm>
          <a:prstGeom prst="rect">
            <a:avLst/>
          </a:prstGeom>
        </p:spPr>
        <p:txBody>
          <a:bodyPr anchorCtr="0" anchor="t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Data</a:t>
            </a:r>
            <a:endParaRPr/>
          </a:p>
        </p:txBody>
      </p:sp>
      <p:sp>
        <p:nvSpPr>
          <p:cNvPr id="691" name="Google Shape;691;p72"/>
          <p:cNvSpPr txBox="1"/>
          <p:nvPr>
            <p:ph idx="3" type="body"/>
          </p:nvPr>
        </p:nvSpPr>
        <p:spPr>
          <a:xfrm>
            <a:off x="286425" y="2475750"/>
            <a:ext cx="4290600" cy="9192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steps:</a:t>
            </a:r>
            <a:endParaRPr/>
          </a:p>
        </p:txBody>
      </p:sp>
      <p:sp>
        <p:nvSpPr>
          <p:cNvPr id="692" name="Google Shape;692;p72"/>
          <p:cNvSpPr txBox="1"/>
          <p:nvPr>
            <p:ph type="title"/>
          </p:nvPr>
        </p:nvSpPr>
        <p:spPr>
          <a:xfrm>
            <a:off x="284700" y="919249"/>
            <a:ext cx="5622600" cy="813900"/>
          </a:xfrm>
          <a:prstGeom prst="rect">
            <a:avLst/>
          </a:prstGeom>
        </p:spPr>
        <p:txBody>
          <a:bodyPr anchorCtr="0" anchor="b" bIns="0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2:</a:t>
            </a:r>
            <a:endParaRPr/>
          </a:p>
        </p:txBody>
      </p:sp>
      <p:sp>
        <p:nvSpPr>
          <p:cNvPr id="693" name="Google Shape;693;p72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Tehran University</a:t>
            </a:r>
            <a:endParaRPr/>
          </a:p>
        </p:txBody>
      </p:sp>
      <p:sp>
        <p:nvSpPr>
          <p:cNvPr id="694" name="Google Shape;694;p72"/>
          <p:cNvSpPr txBox="1"/>
          <p:nvPr>
            <p:ph idx="2" type="subTitle"/>
          </p:nvPr>
        </p:nvSpPr>
        <p:spPr>
          <a:xfrm>
            <a:off x="4223400" y="1623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sp>
        <p:nvSpPr>
          <p:cNvPr id="695" name="Google Shape;695;p72"/>
          <p:cNvSpPr/>
          <p:nvPr/>
        </p:nvSpPr>
        <p:spPr>
          <a:xfrm flipH="1" rot="-5400000">
            <a:off x="8850" y="543625"/>
            <a:ext cx="551700" cy="551700"/>
          </a:xfrm>
          <a:prstGeom prst="pie">
            <a:avLst>
              <a:gd fmla="val 931" name="adj1"/>
              <a:gd fmla="val 5408708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96" name="Google Shape;696;p72"/>
          <p:cNvSpPr txBox="1"/>
          <p:nvPr/>
        </p:nvSpPr>
        <p:spPr>
          <a:xfrm>
            <a:off x="506275" y="2698200"/>
            <a:ext cx="4232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●"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Handling missing values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Missing values in ratings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Urbanist"/>
              <a:buChar char="○"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Missing values for low-activity users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697" name="Google Shape;697;p72"/>
          <p:cNvSpPr txBox="1"/>
          <p:nvPr/>
        </p:nvSpPr>
        <p:spPr>
          <a:xfrm>
            <a:off x="560550" y="3442650"/>
            <a:ext cx="4232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Solution</a:t>
            </a: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: Reshaping data to become suitable for models input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	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pic>
        <p:nvPicPr>
          <p:cNvPr id="698" name="Google Shape;69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200" y="286200"/>
            <a:ext cx="1919650" cy="3052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9" name="Google Shape;699;p72"/>
          <p:cNvCxnSpPr/>
          <p:nvPr/>
        </p:nvCxnSpPr>
        <p:spPr>
          <a:xfrm flipH="1" rot="10800000">
            <a:off x="5833450" y="991400"/>
            <a:ext cx="969900" cy="578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0" name="Google Shape;700;p72"/>
          <p:cNvSpPr txBox="1"/>
          <p:nvPr/>
        </p:nvSpPr>
        <p:spPr>
          <a:xfrm>
            <a:off x="5164775" y="1569500"/>
            <a:ext cx="1582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Too many values missing !!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3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Structures!</a:t>
            </a:r>
            <a:endParaRPr/>
          </a:p>
        </p:txBody>
      </p:sp>
      <p:sp>
        <p:nvSpPr>
          <p:cNvPr id="706" name="Google Shape;706;p73"/>
          <p:cNvSpPr txBox="1"/>
          <p:nvPr/>
        </p:nvSpPr>
        <p:spPr>
          <a:xfrm>
            <a:off x="1983175" y="1033125"/>
            <a:ext cx="4232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Original Structure: Tabular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graphicFrame>
        <p:nvGraphicFramePr>
          <p:cNvPr id="707" name="Google Shape;707;p73"/>
          <p:cNvGraphicFramePr/>
          <p:nvPr/>
        </p:nvGraphicFramePr>
        <p:xfrm>
          <a:off x="930300" y="165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{430C95D1-1CA6-46ED-975B-0AB480136B7A}</a:tableStyleId>
              </a:tblPr>
              <a:tblGrid>
                <a:gridCol w="702600"/>
                <a:gridCol w="702600"/>
                <a:gridCol w="702600"/>
                <a:gridCol w="937725"/>
                <a:gridCol w="467475"/>
                <a:gridCol w="702600"/>
                <a:gridCol w="702600"/>
                <a:gridCol w="702600"/>
                <a:gridCol w="702600"/>
                <a:gridCol w="702600"/>
              </a:tblGrid>
              <a:tr h="20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</a:rPr>
                        <a:t>user_1</a:t>
                      </a:r>
                      <a:endParaRPr sz="6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</a:rPr>
                        <a:t>actor_1_rating</a:t>
                      </a:r>
                      <a:endParaRPr sz="6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</a:rPr>
                        <a:t>actor2_rating</a:t>
                      </a:r>
                      <a:endParaRPr sz="6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</a:rPr>
                        <a:t>A</a:t>
                      </a:r>
                      <a:r>
                        <a:rPr lang="en" sz="600">
                          <a:solidFill>
                            <a:schemeClr val="dk2"/>
                          </a:solidFill>
                        </a:rPr>
                        <a:t>ctor3_rating ,....</a:t>
                      </a:r>
                      <a:endParaRPr sz="6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6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</a:rPr>
                        <a:t>user_2</a:t>
                      </a:r>
                      <a:endParaRPr sz="6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dk2"/>
                          </a:solidFill>
                        </a:rPr>
                        <a:t>user_3</a:t>
                      </a:r>
                      <a:endParaRPr sz="6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600">
                        <a:solidFill>
                          <a:schemeClr val="dk2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708" name="Google Shape;708;p73"/>
          <p:cNvCxnSpPr/>
          <p:nvPr/>
        </p:nvCxnSpPr>
        <p:spPr>
          <a:xfrm>
            <a:off x="1174925" y="2826000"/>
            <a:ext cx="7500" cy="74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709" name="Google Shape;709;p73"/>
          <p:cNvCxnSpPr/>
          <p:nvPr/>
        </p:nvCxnSpPr>
        <p:spPr>
          <a:xfrm flipH="1" rot="10800000">
            <a:off x="4055275" y="1797275"/>
            <a:ext cx="984600" cy="1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710" name="Google Shape;710;p73"/>
          <p:cNvSpPr txBox="1"/>
          <p:nvPr/>
        </p:nvSpPr>
        <p:spPr>
          <a:xfrm>
            <a:off x="4158150" y="3303600"/>
            <a:ext cx="423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A86E8"/>
                </a:solidFill>
                <a:highlight>
                  <a:schemeClr val="dk1"/>
                </a:highlight>
                <a:latin typeface="Urbanist"/>
                <a:ea typeface="Urbanist"/>
                <a:cs typeface="Urbanist"/>
                <a:sym typeface="Urbanist"/>
              </a:rPr>
              <a:t>Lots of Missing, Too big to give to the model </a:t>
            </a:r>
            <a:r>
              <a:rPr lang="en" sz="1700">
                <a:solidFill>
                  <a:srgbClr val="4A86E8"/>
                </a:solidFill>
                <a:highlight>
                  <a:schemeClr val="dk1"/>
                </a:highlight>
                <a:latin typeface="Urbanist"/>
                <a:ea typeface="Urbanist"/>
                <a:cs typeface="Urbanist"/>
                <a:sym typeface="Urbanist"/>
              </a:rPr>
              <a:t>!!</a:t>
            </a:r>
            <a:endParaRPr sz="1700">
              <a:solidFill>
                <a:srgbClr val="4A86E8"/>
              </a:solidFill>
              <a:highlight>
                <a:schemeClr val="dk1"/>
              </a:highlight>
              <a:latin typeface="Urbanist"/>
              <a:ea typeface="Urbanist"/>
              <a:cs typeface="Urbanist"/>
              <a:sym typeface="Urbanis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4"/>
          <p:cNvSpPr txBox="1"/>
          <p:nvPr>
            <p:ph type="title"/>
          </p:nvPr>
        </p:nvSpPr>
        <p:spPr>
          <a:xfrm>
            <a:off x="283475" y="433737"/>
            <a:ext cx="4382400" cy="433800"/>
          </a:xfrm>
          <a:prstGeom prst="rect">
            <a:avLst/>
          </a:prstGeom>
        </p:spPr>
        <p:txBody>
          <a:bodyPr anchorCtr="0" anchor="t" bIns="0" lIns="0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Structures!</a:t>
            </a:r>
            <a:endParaRPr/>
          </a:p>
        </p:txBody>
      </p:sp>
      <p:sp>
        <p:nvSpPr>
          <p:cNvPr id="716" name="Google Shape;716;p74"/>
          <p:cNvSpPr txBox="1"/>
          <p:nvPr/>
        </p:nvSpPr>
        <p:spPr>
          <a:xfrm>
            <a:off x="2455800" y="1427825"/>
            <a:ext cx="4232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Secondary Structure:</a:t>
            </a:r>
            <a:r>
              <a:rPr lang="en" sz="11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 </a:t>
            </a:r>
            <a:r>
              <a:rPr lang="en" sz="15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Using </a:t>
            </a:r>
            <a:r>
              <a:rPr b="1" lang="en" sz="19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pairs</a:t>
            </a: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17" name="Google Shape;717;p74"/>
          <p:cNvSpPr txBox="1"/>
          <p:nvPr/>
        </p:nvSpPr>
        <p:spPr>
          <a:xfrm>
            <a:off x="2666525" y="2007175"/>
            <a:ext cx="22266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(User1 , Cast1, Rating1_1)</a:t>
            </a: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(User1, Cast2, Rating1_2)</a:t>
            </a: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.</a:t>
            </a: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Urbanist"/>
                <a:ea typeface="Urbanist"/>
                <a:cs typeface="Urbanist"/>
                <a:sym typeface="Urbanist"/>
              </a:rPr>
              <a:t>(User2, Cast1, Rating2_1)</a:t>
            </a:r>
            <a:endParaRPr sz="15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18" name="Google Shape;718;p74"/>
          <p:cNvSpPr txBox="1"/>
          <p:nvPr/>
        </p:nvSpPr>
        <p:spPr>
          <a:xfrm>
            <a:off x="5186850" y="2348400"/>
            <a:ext cx="363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A86E8"/>
                </a:solidFill>
                <a:highlight>
                  <a:schemeClr val="dk1"/>
                </a:highlight>
                <a:latin typeface="Urbanist"/>
                <a:ea typeface="Urbanist"/>
                <a:cs typeface="Urbanist"/>
                <a:sym typeface="Urbanist"/>
              </a:rPr>
              <a:t>Memory efficient, Hard to give to the model!</a:t>
            </a:r>
            <a:endParaRPr sz="1100">
              <a:solidFill>
                <a:schemeClr val="lt1"/>
              </a:solidFill>
              <a:latin typeface="Urbanist"/>
              <a:ea typeface="Urbanist"/>
              <a:cs typeface="Urbanist"/>
              <a:sym typeface="Urbanist"/>
            </a:endParaRPr>
          </a:p>
        </p:txBody>
      </p:sp>
      <p:sp>
        <p:nvSpPr>
          <p:cNvPr id="719" name="Google Shape;719;p74"/>
          <p:cNvSpPr txBox="1"/>
          <p:nvPr>
            <p:ph idx="1" type="subTitle"/>
          </p:nvPr>
        </p:nvSpPr>
        <p:spPr>
          <a:xfrm>
            <a:off x="289900" y="162300"/>
            <a:ext cx="21147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Tehran University</a:t>
            </a:r>
            <a:endParaRPr/>
          </a:p>
        </p:txBody>
      </p:sp>
      <p:sp>
        <p:nvSpPr>
          <p:cNvPr id="720" name="Google Shape;720;p74"/>
          <p:cNvSpPr txBox="1"/>
          <p:nvPr>
            <p:ph idx="2" type="subTitle"/>
          </p:nvPr>
        </p:nvSpPr>
        <p:spPr>
          <a:xfrm>
            <a:off x="4186650" y="177000"/>
            <a:ext cx="17751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</a:t>
            </a:r>
            <a:endParaRPr/>
          </a:p>
        </p:txBody>
      </p:sp>
      <p:sp>
        <p:nvSpPr>
          <p:cNvPr id="721" name="Google Shape;721;p74"/>
          <p:cNvSpPr txBox="1"/>
          <p:nvPr>
            <p:ph idx="3" type="subTitle"/>
          </p:nvPr>
        </p:nvSpPr>
        <p:spPr>
          <a:xfrm>
            <a:off x="6571675" y="162300"/>
            <a:ext cx="2282400" cy="218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2025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[INT] Project timeline/workflow presentation [Style 1] ">
  <a:themeElements>
    <a:clrScheme name="Google Colours">
      <a:dk1>
        <a:srgbClr val="292D3E"/>
      </a:dk1>
      <a:lt1>
        <a:srgbClr val="FFFFFF"/>
      </a:lt1>
      <a:dk2>
        <a:srgbClr val="F1F2DF"/>
      </a:dk2>
      <a:lt2>
        <a:srgbClr val="666666"/>
      </a:lt2>
      <a:accent1>
        <a:srgbClr val="6D31FD"/>
      </a:accent1>
      <a:accent2>
        <a:srgbClr val="066B6B"/>
      </a:accent2>
      <a:accent3>
        <a:srgbClr val="FFDF5F"/>
      </a:accent3>
      <a:accent4>
        <a:srgbClr val="8289FF"/>
      </a:accent4>
      <a:accent5>
        <a:srgbClr val="FF8127"/>
      </a:accent5>
      <a:accent6>
        <a:srgbClr val="CAF38D"/>
      </a:accent6>
      <a:hlink>
        <a:srgbClr val="8289FF"/>
      </a:hlink>
      <a:folHlink>
        <a:srgbClr val="7B1FA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